
<file path=[Content_Types].xml><?xml version="1.0" encoding="utf-8"?>
<Types xmlns="http://schemas.openxmlformats.org/package/2006/content-types">
  <Default Extension="wav" ContentType="audio/x-wav"/>
  <Default Extension="png" ContentType="image/png"/>
  <Default Extension="jpeg" ContentType="image/jpeg"/>
  <Default Extension="JPG" ContentType="image/.jp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tags/tag46.xml" ContentType="application/vnd.openxmlformats-officedocument.presentationml.tags+xml"/>
  <Override PartName="/ppt/tags/tag460.xml" ContentType="application/vnd.openxmlformats-officedocument.presentationml.tags+xml"/>
  <Override PartName="/ppt/tags/tag461.xml" ContentType="application/vnd.openxmlformats-officedocument.presentationml.tags+xml"/>
  <Override PartName="/ppt/tags/tag462.xml" ContentType="application/vnd.openxmlformats-officedocument.presentationml.tags+xml"/>
  <Override PartName="/ppt/tags/tag463.xml" ContentType="application/vnd.openxmlformats-officedocument.presentationml.tags+xml"/>
  <Override PartName="/ppt/tags/tag464.xml" ContentType="application/vnd.openxmlformats-officedocument.presentationml.tags+xml"/>
  <Override PartName="/ppt/tags/tag465.xml" ContentType="application/vnd.openxmlformats-officedocument.presentationml.tags+xml"/>
  <Override PartName="/ppt/tags/tag466.xml" ContentType="application/vnd.openxmlformats-officedocument.presentationml.tags+xml"/>
  <Override PartName="/ppt/tags/tag467.xml" ContentType="application/vnd.openxmlformats-officedocument.presentationml.tags+xml"/>
  <Override PartName="/ppt/tags/tag468.xml" ContentType="application/vnd.openxmlformats-officedocument.presentationml.tags+xml"/>
  <Override PartName="/ppt/tags/tag469.xml" ContentType="application/vnd.openxmlformats-officedocument.presentationml.tags+xml"/>
  <Override PartName="/ppt/tags/tag47.xml" ContentType="application/vnd.openxmlformats-officedocument.presentationml.tags+xml"/>
  <Override PartName="/ppt/tags/tag470.xml" ContentType="application/vnd.openxmlformats-officedocument.presentationml.tags+xml"/>
  <Override PartName="/ppt/tags/tag471.xml" ContentType="application/vnd.openxmlformats-officedocument.presentationml.tags+xml"/>
  <Override PartName="/ppt/tags/tag472.xml" ContentType="application/vnd.openxmlformats-officedocument.presentationml.tags+xml"/>
  <Override PartName="/ppt/tags/tag473.xml" ContentType="application/vnd.openxmlformats-officedocument.presentationml.tags+xml"/>
  <Override PartName="/ppt/tags/tag474.xml" ContentType="application/vnd.openxmlformats-officedocument.presentationml.tags+xml"/>
  <Override PartName="/ppt/tags/tag475.xml" ContentType="application/vnd.openxmlformats-officedocument.presentationml.tags+xml"/>
  <Override PartName="/ppt/tags/tag476.xml" ContentType="application/vnd.openxmlformats-officedocument.presentationml.tags+xml"/>
  <Override PartName="/ppt/tags/tag477.xml" ContentType="application/vnd.openxmlformats-officedocument.presentationml.tags+xml"/>
  <Override PartName="/ppt/tags/tag478.xml" ContentType="application/vnd.openxmlformats-officedocument.presentationml.tags+xml"/>
  <Override PartName="/ppt/tags/tag479.xml" ContentType="application/vnd.openxmlformats-officedocument.presentationml.tags+xml"/>
  <Override PartName="/ppt/tags/tag48.xml" ContentType="application/vnd.openxmlformats-officedocument.presentationml.tags+xml"/>
  <Override PartName="/ppt/tags/tag480.xml" ContentType="application/vnd.openxmlformats-officedocument.presentationml.tags+xml"/>
  <Override PartName="/ppt/tags/tag481.xml" ContentType="application/vnd.openxmlformats-officedocument.presentationml.tags+xml"/>
  <Override PartName="/ppt/tags/tag482.xml" ContentType="application/vnd.openxmlformats-officedocument.presentationml.tags+xml"/>
  <Override PartName="/ppt/tags/tag483.xml" ContentType="application/vnd.openxmlformats-officedocument.presentationml.tags+xml"/>
  <Override PartName="/ppt/tags/tag484.xml" ContentType="application/vnd.openxmlformats-officedocument.presentationml.tags+xml"/>
  <Override PartName="/ppt/tags/tag485.xml" ContentType="application/vnd.openxmlformats-officedocument.presentationml.tags+xml"/>
  <Override PartName="/ppt/tags/tag486.xml" ContentType="application/vnd.openxmlformats-officedocument.presentationml.tags+xml"/>
  <Override PartName="/ppt/tags/tag487.xml" ContentType="application/vnd.openxmlformats-officedocument.presentationml.tags+xml"/>
  <Override PartName="/ppt/tags/tag488.xml" ContentType="application/vnd.openxmlformats-officedocument.presentationml.tags+xml"/>
  <Override PartName="/ppt/tags/tag489.xml" ContentType="application/vnd.openxmlformats-officedocument.presentationml.tags+xml"/>
  <Override PartName="/ppt/tags/tag49.xml" ContentType="application/vnd.openxmlformats-officedocument.presentationml.tags+xml"/>
  <Override PartName="/ppt/tags/tag490.xml" ContentType="application/vnd.openxmlformats-officedocument.presentationml.tags+xml"/>
  <Override PartName="/ppt/tags/tag491.xml" ContentType="application/vnd.openxmlformats-officedocument.presentationml.tags+xml"/>
  <Override PartName="/ppt/tags/tag492.xml" ContentType="application/vnd.openxmlformats-officedocument.presentationml.tags+xml"/>
  <Override PartName="/ppt/tags/tag493.xml" ContentType="application/vnd.openxmlformats-officedocument.presentationml.tags+xml"/>
  <Override PartName="/ppt/tags/tag494.xml" ContentType="application/vnd.openxmlformats-officedocument.presentationml.tags+xml"/>
  <Override PartName="/ppt/tags/tag495.xml" ContentType="application/vnd.openxmlformats-officedocument.presentationml.tags+xml"/>
  <Override PartName="/ppt/tags/tag496.xml" ContentType="application/vnd.openxmlformats-officedocument.presentationml.tags+xml"/>
  <Override PartName="/ppt/tags/tag497.xml" ContentType="application/vnd.openxmlformats-officedocument.presentationml.tags+xml"/>
  <Override PartName="/ppt/tags/tag498.xml" ContentType="application/vnd.openxmlformats-officedocument.presentationml.tags+xml"/>
  <Override PartName="/ppt/tags/tag49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00.xml" ContentType="application/vnd.openxmlformats-officedocument.presentationml.tags+xml"/>
  <Override PartName="/ppt/tags/tag501.xml" ContentType="application/vnd.openxmlformats-officedocument.presentationml.tags+xml"/>
  <Override PartName="/ppt/tags/tag502.xml" ContentType="application/vnd.openxmlformats-officedocument.presentationml.tags+xml"/>
  <Override PartName="/ppt/tags/tag503.xml" ContentType="application/vnd.openxmlformats-officedocument.presentationml.tags+xml"/>
  <Override PartName="/ppt/tags/tag504.xml" ContentType="application/vnd.openxmlformats-officedocument.presentationml.tags+xml"/>
  <Override PartName="/ppt/tags/tag505.xml" ContentType="application/vnd.openxmlformats-officedocument.presentationml.tags+xml"/>
  <Override PartName="/ppt/tags/tag506.xml" ContentType="application/vnd.openxmlformats-officedocument.presentationml.tags+xml"/>
  <Override PartName="/ppt/tags/tag507.xml" ContentType="application/vnd.openxmlformats-officedocument.presentationml.tags+xml"/>
  <Override PartName="/ppt/tags/tag508.xml" ContentType="application/vnd.openxmlformats-officedocument.presentationml.tags+xml"/>
  <Override PartName="/ppt/tags/tag509.xml" ContentType="application/vnd.openxmlformats-officedocument.presentationml.tags+xml"/>
  <Override PartName="/ppt/tags/tag51.xml" ContentType="application/vnd.openxmlformats-officedocument.presentationml.tags+xml"/>
  <Override PartName="/ppt/tags/tag510.xml" ContentType="application/vnd.openxmlformats-officedocument.presentationml.tags+xml"/>
  <Override PartName="/ppt/tags/tag511.xml" ContentType="application/vnd.openxmlformats-officedocument.presentationml.tags+xml"/>
  <Override PartName="/ppt/tags/tag512.xml" ContentType="application/vnd.openxmlformats-officedocument.presentationml.tags+xml"/>
  <Override PartName="/ppt/tags/tag513.xml" ContentType="application/vnd.openxmlformats-officedocument.presentationml.tags+xml"/>
  <Override PartName="/ppt/tags/tag514.xml" ContentType="application/vnd.openxmlformats-officedocument.presentationml.tags+xml"/>
  <Override PartName="/ppt/tags/tag515.xml" ContentType="application/vnd.openxmlformats-officedocument.presentationml.tags+xml"/>
  <Override PartName="/ppt/tags/tag516.xml" ContentType="application/vnd.openxmlformats-officedocument.presentationml.tags+xml"/>
  <Override PartName="/ppt/tags/tag517.xml" ContentType="application/vnd.openxmlformats-officedocument.presentationml.tags+xml"/>
  <Override PartName="/ppt/tags/tag518.xml" ContentType="application/vnd.openxmlformats-officedocument.presentationml.tags+xml"/>
  <Override PartName="/ppt/tags/tag519.xml" ContentType="application/vnd.openxmlformats-officedocument.presentationml.tags+xml"/>
  <Override PartName="/ppt/tags/tag52.xml" ContentType="application/vnd.openxmlformats-officedocument.presentationml.tags+xml"/>
  <Override PartName="/ppt/tags/tag520.xml" ContentType="application/vnd.openxmlformats-officedocument.presentationml.tags+xml"/>
  <Override PartName="/ppt/tags/tag521.xml" ContentType="application/vnd.openxmlformats-officedocument.presentationml.tags+xml"/>
  <Override PartName="/ppt/tags/tag522.xml" ContentType="application/vnd.openxmlformats-officedocument.presentationml.tags+xml"/>
  <Override PartName="/ppt/tags/tag523.xml" ContentType="application/vnd.openxmlformats-officedocument.presentationml.tags+xml"/>
  <Override PartName="/ppt/tags/tag524.xml" ContentType="application/vnd.openxmlformats-officedocument.presentationml.tags+xml"/>
  <Override PartName="/ppt/tags/tag525.xml" ContentType="application/vnd.openxmlformats-officedocument.presentationml.tags+xml"/>
  <Override PartName="/ppt/tags/tag526.xml" ContentType="application/vnd.openxmlformats-officedocument.presentationml.tags+xml"/>
  <Override PartName="/ppt/tags/tag527.xml" ContentType="application/vnd.openxmlformats-officedocument.presentationml.tags+xml"/>
  <Override PartName="/ppt/tags/tag528.xml" ContentType="application/vnd.openxmlformats-officedocument.presentationml.tags+xml"/>
  <Override PartName="/ppt/tags/tag529.xml" ContentType="application/vnd.openxmlformats-officedocument.presentationml.tags+xml"/>
  <Override PartName="/ppt/tags/tag53.xml" ContentType="application/vnd.openxmlformats-officedocument.presentationml.tags+xml"/>
  <Override PartName="/ppt/tags/tag530.xml" ContentType="application/vnd.openxmlformats-officedocument.presentationml.tags+xml"/>
  <Override PartName="/ppt/tags/tag531.xml" ContentType="application/vnd.openxmlformats-officedocument.presentationml.tags+xml"/>
  <Override PartName="/ppt/tags/tag532.xml" ContentType="application/vnd.openxmlformats-officedocument.presentationml.tags+xml"/>
  <Override PartName="/ppt/tags/tag533.xml" ContentType="application/vnd.openxmlformats-officedocument.presentationml.tags+xml"/>
  <Override PartName="/ppt/tags/tag534.xml" ContentType="application/vnd.openxmlformats-officedocument.presentationml.tags+xml"/>
  <Override PartName="/ppt/tags/tag535.xml" ContentType="application/vnd.openxmlformats-officedocument.presentationml.tags+xml"/>
  <Override PartName="/ppt/tags/tag536.xml" ContentType="application/vnd.openxmlformats-officedocument.presentationml.tags+xml"/>
  <Override PartName="/ppt/tags/tag537.xml" ContentType="application/vnd.openxmlformats-officedocument.presentationml.tags+xml"/>
  <Override PartName="/ppt/tags/tag538.xml" ContentType="application/vnd.openxmlformats-officedocument.presentationml.tags+xml"/>
  <Override PartName="/ppt/tags/tag539.xml" ContentType="application/vnd.openxmlformats-officedocument.presentationml.tags+xml"/>
  <Override PartName="/ppt/tags/tag54.xml" ContentType="application/vnd.openxmlformats-officedocument.presentationml.tags+xml"/>
  <Override PartName="/ppt/tags/tag540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0"/>
  </p:notesMasterIdLst>
  <p:sldIdLst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</p:sldIdLst>
  <p:sldSz cx="12192000" cy="6858000"/>
  <p:notesSz cx="6858000" cy="9144000"/>
  <p:custDataLst>
    <p:tags r:id="rId6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张 泽元" initials="张" lastIdx="1" clrIdx="0"/>
  <p:cmAuthor id="7" name="Taylor Hartwell" initials="TH [6]" lastIdx="1" clrIdx="6"/>
  <p:cmAuthor id="1" name="陈宣霖" initials="陈" lastIdx="1" clrIdx="0"/>
  <p:cmAuthor id="2" name="作者" initials="A" lastIdx="1" clrIdx="1"/>
  <p:cmAuthor id="4" name="DTY" initials="D" lastIdx="1" clrIdx="7"/>
  <p:cmAuthor id="5" name="未知用户11" initials="未知用户11" lastIdx="1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D9D9"/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99" d="100"/>
          <a:sy n="99" d="100"/>
        </p:scale>
        <p:origin x="84" y="58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6" Type="http://schemas.openxmlformats.org/officeDocument/2006/relationships/tags" Target="tags/tag540.xml"/><Relationship Id="rId65" Type="http://schemas.openxmlformats.org/officeDocument/2006/relationships/commentAuthors" Target="commentAuthors.xml"/><Relationship Id="rId64" Type="http://schemas.openxmlformats.org/officeDocument/2006/relationships/tableStyles" Target="tableStyles.xml"/><Relationship Id="rId63" Type="http://schemas.openxmlformats.org/officeDocument/2006/relationships/viewProps" Target="viewProps.xml"/><Relationship Id="rId62" Type="http://schemas.openxmlformats.org/officeDocument/2006/relationships/presProps" Target="presProps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4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3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330" y="1555115"/>
            <a:ext cx="5233035" cy="4608195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/>
            </a:gs>
            <a:gs pos="100000">
              <a:schemeClr val="bg2">
                <a:lumMod val="8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17.png"/><Relationship Id="rId4" Type="http://schemas.openxmlformats.org/officeDocument/2006/relationships/image" Target="../media/image19.png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9.png"/><Relationship Id="rId4" Type="http://schemas.openxmlformats.org/officeDocument/2006/relationships/image" Target="../media/image20.png"/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20.png"/><Relationship Id="rId4" Type="http://schemas.openxmlformats.org/officeDocument/2006/relationships/image" Target="../media/image21.png"/><Relationship Id="rId3" Type="http://schemas.openxmlformats.org/officeDocument/2006/relationships/image" Target="../media/image18.png"/><Relationship Id="rId2" Type="http://schemas.openxmlformats.org/officeDocument/2006/relationships/image" Target="../media/image22.png"/><Relationship Id="rId1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21.png"/><Relationship Id="rId4" Type="http://schemas.openxmlformats.org/officeDocument/2006/relationships/image" Target="../media/image22.png"/><Relationship Id="rId3" Type="http://schemas.openxmlformats.org/officeDocument/2006/relationships/image" Target="../media/image17.png"/><Relationship Id="rId2" Type="http://schemas.openxmlformats.org/officeDocument/2006/relationships/image" Target="../media/image18.png"/><Relationship Id="rId1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1.xml"/><Relationship Id="rId4" Type="http://schemas.openxmlformats.org/officeDocument/2006/relationships/audio" Target="../media/audio1.wav"/><Relationship Id="rId3" Type="http://schemas.openxmlformats.org/officeDocument/2006/relationships/tags" Target="../tags/tag180.xml"/><Relationship Id="rId2" Type="http://schemas.openxmlformats.org/officeDocument/2006/relationships/image" Target="../media/image3.png"/><Relationship Id="rId1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microsoft.com/office/2007/relationships/media" Target="../media/audio2.wav"/><Relationship Id="rId3" Type="http://schemas.openxmlformats.org/officeDocument/2006/relationships/audio" Target="../media/audio2.wav"/><Relationship Id="rId2" Type="http://schemas.openxmlformats.org/officeDocument/2006/relationships/image" Target="../media/image8.png"/><Relationship Id="rId1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1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99" Type="http://schemas.openxmlformats.org/officeDocument/2006/relationships/tags" Target="../tags/tag278.xml"/><Relationship Id="rId98" Type="http://schemas.openxmlformats.org/officeDocument/2006/relationships/tags" Target="../tags/tag277.xml"/><Relationship Id="rId97" Type="http://schemas.openxmlformats.org/officeDocument/2006/relationships/tags" Target="../tags/tag276.xml"/><Relationship Id="rId96" Type="http://schemas.openxmlformats.org/officeDocument/2006/relationships/tags" Target="../tags/tag275.xml"/><Relationship Id="rId95" Type="http://schemas.openxmlformats.org/officeDocument/2006/relationships/tags" Target="../tags/tag274.xml"/><Relationship Id="rId94" Type="http://schemas.openxmlformats.org/officeDocument/2006/relationships/tags" Target="../tags/tag273.xml"/><Relationship Id="rId93" Type="http://schemas.openxmlformats.org/officeDocument/2006/relationships/tags" Target="../tags/tag272.xml"/><Relationship Id="rId92" Type="http://schemas.openxmlformats.org/officeDocument/2006/relationships/tags" Target="../tags/tag271.xml"/><Relationship Id="rId91" Type="http://schemas.openxmlformats.org/officeDocument/2006/relationships/tags" Target="../tags/tag270.xml"/><Relationship Id="rId90" Type="http://schemas.openxmlformats.org/officeDocument/2006/relationships/tags" Target="../tags/tag269.xml"/><Relationship Id="rId9" Type="http://schemas.openxmlformats.org/officeDocument/2006/relationships/tags" Target="../tags/tag188.xml"/><Relationship Id="rId89" Type="http://schemas.openxmlformats.org/officeDocument/2006/relationships/tags" Target="../tags/tag268.xml"/><Relationship Id="rId88" Type="http://schemas.openxmlformats.org/officeDocument/2006/relationships/tags" Target="../tags/tag267.xml"/><Relationship Id="rId87" Type="http://schemas.openxmlformats.org/officeDocument/2006/relationships/tags" Target="../tags/tag266.xml"/><Relationship Id="rId86" Type="http://schemas.openxmlformats.org/officeDocument/2006/relationships/tags" Target="../tags/tag265.xml"/><Relationship Id="rId85" Type="http://schemas.openxmlformats.org/officeDocument/2006/relationships/tags" Target="../tags/tag264.xml"/><Relationship Id="rId84" Type="http://schemas.openxmlformats.org/officeDocument/2006/relationships/tags" Target="../tags/tag263.xml"/><Relationship Id="rId83" Type="http://schemas.openxmlformats.org/officeDocument/2006/relationships/tags" Target="../tags/tag262.xml"/><Relationship Id="rId82" Type="http://schemas.openxmlformats.org/officeDocument/2006/relationships/tags" Target="../tags/tag261.xml"/><Relationship Id="rId81" Type="http://schemas.openxmlformats.org/officeDocument/2006/relationships/tags" Target="../tags/tag260.xml"/><Relationship Id="rId80" Type="http://schemas.openxmlformats.org/officeDocument/2006/relationships/tags" Target="../tags/tag259.xml"/><Relationship Id="rId8" Type="http://schemas.openxmlformats.org/officeDocument/2006/relationships/tags" Target="../tags/tag187.xml"/><Relationship Id="rId79" Type="http://schemas.openxmlformats.org/officeDocument/2006/relationships/tags" Target="../tags/tag258.xml"/><Relationship Id="rId78" Type="http://schemas.openxmlformats.org/officeDocument/2006/relationships/tags" Target="../tags/tag257.xml"/><Relationship Id="rId77" Type="http://schemas.openxmlformats.org/officeDocument/2006/relationships/tags" Target="../tags/tag256.xml"/><Relationship Id="rId76" Type="http://schemas.openxmlformats.org/officeDocument/2006/relationships/tags" Target="../tags/tag255.xml"/><Relationship Id="rId75" Type="http://schemas.openxmlformats.org/officeDocument/2006/relationships/tags" Target="../tags/tag254.xml"/><Relationship Id="rId74" Type="http://schemas.openxmlformats.org/officeDocument/2006/relationships/tags" Target="../tags/tag253.xml"/><Relationship Id="rId73" Type="http://schemas.openxmlformats.org/officeDocument/2006/relationships/tags" Target="../tags/tag252.xml"/><Relationship Id="rId72" Type="http://schemas.openxmlformats.org/officeDocument/2006/relationships/tags" Target="../tags/tag251.xml"/><Relationship Id="rId71" Type="http://schemas.openxmlformats.org/officeDocument/2006/relationships/tags" Target="../tags/tag250.xml"/><Relationship Id="rId70" Type="http://schemas.openxmlformats.org/officeDocument/2006/relationships/tags" Target="../tags/tag249.xml"/><Relationship Id="rId7" Type="http://schemas.openxmlformats.org/officeDocument/2006/relationships/tags" Target="../tags/tag186.xml"/><Relationship Id="rId69" Type="http://schemas.openxmlformats.org/officeDocument/2006/relationships/tags" Target="../tags/tag248.xml"/><Relationship Id="rId68" Type="http://schemas.openxmlformats.org/officeDocument/2006/relationships/tags" Target="../tags/tag247.xml"/><Relationship Id="rId67" Type="http://schemas.openxmlformats.org/officeDocument/2006/relationships/tags" Target="../tags/tag246.xml"/><Relationship Id="rId66" Type="http://schemas.openxmlformats.org/officeDocument/2006/relationships/tags" Target="../tags/tag245.xml"/><Relationship Id="rId65" Type="http://schemas.openxmlformats.org/officeDocument/2006/relationships/tags" Target="../tags/tag244.xml"/><Relationship Id="rId64" Type="http://schemas.openxmlformats.org/officeDocument/2006/relationships/tags" Target="../tags/tag243.xml"/><Relationship Id="rId63" Type="http://schemas.openxmlformats.org/officeDocument/2006/relationships/tags" Target="../tags/tag242.xml"/><Relationship Id="rId62" Type="http://schemas.openxmlformats.org/officeDocument/2006/relationships/tags" Target="../tags/tag241.xml"/><Relationship Id="rId61" Type="http://schemas.openxmlformats.org/officeDocument/2006/relationships/tags" Target="../tags/tag240.xml"/><Relationship Id="rId60" Type="http://schemas.openxmlformats.org/officeDocument/2006/relationships/tags" Target="../tags/tag239.xml"/><Relationship Id="rId6" Type="http://schemas.openxmlformats.org/officeDocument/2006/relationships/tags" Target="../tags/tag185.xml"/><Relationship Id="rId59" Type="http://schemas.openxmlformats.org/officeDocument/2006/relationships/tags" Target="../tags/tag238.xml"/><Relationship Id="rId58" Type="http://schemas.openxmlformats.org/officeDocument/2006/relationships/tags" Target="../tags/tag237.xml"/><Relationship Id="rId57" Type="http://schemas.openxmlformats.org/officeDocument/2006/relationships/tags" Target="../tags/tag236.xml"/><Relationship Id="rId56" Type="http://schemas.openxmlformats.org/officeDocument/2006/relationships/tags" Target="../tags/tag235.xml"/><Relationship Id="rId55" Type="http://schemas.openxmlformats.org/officeDocument/2006/relationships/tags" Target="../tags/tag234.xml"/><Relationship Id="rId54" Type="http://schemas.openxmlformats.org/officeDocument/2006/relationships/tags" Target="../tags/tag233.xml"/><Relationship Id="rId53" Type="http://schemas.openxmlformats.org/officeDocument/2006/relationships/tags" Target="../tags/tag232.xml"/><Relationship Id="rId52" Type="http://schemas.openxmlformats.org/officeDocument/2006/relationships/tags" Target="../tags/tag231.xml"/><Relationship Id="rId51" Type="http://schemas.openxmlformats.org/officeDocument/2006/relationships/tags" Target="../tags/tag230.xml"/><Relationship Id="rId50" Type="http://schemas.openxmlformats.org/officeDocument/2006/relationships/tags" Target="../tags/tag229.xml"/><Relationship Id="rId5" Type="http://schemas.openxmlformats.org/officeDocument/2006/relationships/tags" Target="../tags/tag184.xml"/><Relationship Id="rId49" Type="http://schemas.openxmlformats.org/officeDocument/2006/relationships/tags" Target="../tags/tag228.xml"/><Relationship Id="rId48" Type="http://schemas.openxmlformats.org/officeDocument/2006/relationships/tags" Target="../tags/tag227.xml"/><Relationship Id="rId47" Type="http://schemas.openxmlformats.org/officeDocument/2006/relationships/tags" Target="../tags/tag226.xml"/><Relationship Id="rId46" Type="http://schemas.openxmlformats.org/officeDocument/2006/relationships/tags" Target="../tags/tag225.xml"/><Relationship Id="rId45" Type="http://schemas.openxmlformats.org/officeDocument/2006/relationships/tags" Target="../tags/tag224.xml"/><Relationship Id="rId44" Type="http://schemas.openxmlformats.org/officeDocument/2006/relationships/tags" Target="../tags/tag223.xml"/><Relationship Id="rId43" Type="http://schemas.openxmlformats.org/officeDocument/2006/relationships/tags" Target="../tags/tag222.xml"/><Relationship Id="rId42" Type="http://schemas.openxmlformats.org/officeDocument/2006/relationships/tags" Target="../tags/tag221.xml"/><Relationship Id="rId41" Type="http://schemas.openxmlformats.org/officeDocument/2006/relationships/tags" Target="../tags/tag220.xml"/><Relationship Id="rId40" Type="http://schemas.openxmlformats.org/officeDocument/2006/relationships/tags" Target="../tags/tag219.xml"/><Relationship Id="rId4" Type="http://schemas.openxmlformats.org/officeDocument/2006/relationships/tags" Target="../tags/tag183.xml"/><Relationship Id="rId39" Type="http://schemas.openxmlformats.org/officeDocument/2006/relationships/tags" Target="../tags/tag218.xml"/><Relationship Id="rId38" Type="http://schemas.openxmlformats.org/officeDocument/2006/relationships/tags" Target="../tags/tag217.xml"/><Relationship Id="rId37" Type="http://schemas.openxmlformats.org/officeDocument/2006/relationships/tags" Target="../tags/tag216.xml"/><Relationship Id="rId36" Type="http://schemas.openxmlformats.org/officeDocument/2006/relationships/tags" Target="../tags/tag215.xml"/><Relationship Id="rId35" Type="http://schemas.openxmlformats.org/officeDocument/2006/relationships/tags" Target="../tags/tag214.xml"/><Relationship Id="rId34" Type="http://schemas.openxmlformats.org/officeDocument/2006/relationships/tags" Target="../tags/tag213.xml"/><Relationship Id="rId33" Type="http://schemas.openxmlformats.org/officeDocument/2006/relationships/tags" Target="../tags/tag212.xml"/><Relationship Id="rId32" Type="http://schemas.openxmlformats.org/officeDocument/2006/relationships/tags" Target="../tags/tag211.xml"/><Relationship Id="rId31" Type="http://schemas.openxmlformats.org/officeDocument/2006/relationships/tags" Target="../tags/tag210.xml"/><Relationship Id="rId30" Type="http://schemas.openxmlformats.org/officeDocument/2006/relationships/tags" Target="../tags/tag209.xml"/><Relationship Id="rId3" Type="http://schemas.openxmlformats.org/officeDocument/2006/relationships/tags" Target="../tags/tag182.xml"/><Relationship Id="rId29" Type="http://schemas.openxmlformats.org/officeDocument/2006/relationships/tags" Target="../tags/tag208.xml"/><Relationship Id="rId28" Type="http://schemas.openxmlformats.org/officeDocument/2006/relationships/tags" Target="../tags/tag207.xml"/><Relationship Id="rId27" Type="http://schemas.openxmlformats.org/officeDocument/2006/relationships/tags" Target="../tags/tag206.xml"/><Relationship Id="rId26" Type="http://schemas.openxmlformats.org/officeDocument/2006/relationships/tags" Target="../tags/tag205.xml"/><Relationship Id="rId25" Type="http://schemas.openxmlformats.org/officeDocument/2006/relationships/tags" Target="../tags/tag204.xml"/><Relationship Id="rId24" Type="http://schemas.openxmlformats.org/officeDocument/2006/relationships/tags" Target="../tags/tag203.xml"/><Relationship Id="rId23" Type="http://schemas.openxmlformats.org/officeDocument/2006/relationships/tags" Target="../tags/tag202.xml"/><Relationship Id="rId22" Type="http://schemas.openxmlformats.org/officeDocument/2006/relationships/tags" Target="../tags/tag201.xml"/><Relationship Id="rId21" Type="http://schemas.openxmlformats.org/officeDocument/2006/relationships/tags" Target="../tags/tag200.xml"/><Relationship Id="rId20" Type="http://schemas.openxmlformats.org/officeDocument/2006/relationships/tags" Target="../tags/tag199.xml"/><Relationship Id="rId2" Type="http://schemas.openxmlformats.org/officeDocument/2006/relationships/tags" Target="../tags/tag181.xml"/><Relationship Id="rId19" Type="http://schemas.openxmlformats.org/officeDocument/2006/relationships/tags" Target="../tags/tag198.xml"/><Relationship Id="rId18" Type="http://schemas.openxmlformats.org/officeDocument/2006/relationships/tags" Target="../tags/tag197.xml"/><Relationship Id="rId17" Type="http://schemas.openxmlformats.org/officeDocument/2006/relationships/tags" Target="../tags/tag196.xml"/><Relationship Id="rId16" Type="http://schemas.openxmlformats.org/officeDocument/2006/relationships/tags" Target="../tags/tag195.xml"/><Relationship Id="rId15" Type="http://schemas.openxmlformats.org/officeDocument/2006/relationships/tags" Target="../tags/tag194.xml"/><Relationship Id="rId14" Type="http://schemas.openxmlformats.org/officeDocument/2006/relationships/tags" Target="../tags/tag193.xml"/><Relationship Id="rId13" Type="http://schemas.openxmlformats.org/officeDocument/2006/relationships/tags" Target="../tags/tag192.xml"/><Relationship Id="rId12" Type="http://schemas.openxmlformats.org/officeDocument/2006/relationships/tags" Target="../tags/tag191.xml"/><Relationship Id="rId119" Type="http://schemas.openxmlformats.org/officeDocument/2006/relationships/slideLayout" Target="../slideLayouts/slideLayout1.xml"/><Relationship Id="rId118" Type="http://schemas.openxmlformats.org/officeDocument/2006/relationships/image" Target="../media/image3.png"/><Relationship Id="rId117" Type="http://schemas.openxmlformats.org/officeDocument/2006/relationships/tags" Target="../tags/tag296.xml"/><Relationship Id="rId116" Type="http://schemas.openxmlformats.org/officeDocument/2006/relationships/tags" Target="../tags/tag295.xml"/><Relationship Id="rId115" Type="http://schemas.openxmlformats.org/officeDocument/2006/relationships/tags" Target="../tags/tag294.xml"/><Relationship Id="rId114" Type="http://schemas.openxmlformats.org/officeDocument/2006/relationships/tags" Target="../tags/tag293.xml"/><Relationship Id="rId113" Type="http://schemas.openxmlformats.org/officeDocument/2006/relationships/tags" Target="../tags/tag292.xml"/><Relationship Id="rId112" Type="http://schemas.openxmlformats.org/officeDocument/2006/relationships/tags" Target="../tags/tag291.xml"/><Relationship Id="rId111" Type="http://schemas.openxmlformats.org/officeDocument/2006/relationships/tags" Target="../tags/tag290.xml"/><Relationship Id="rId110" Type="http://schemas.openxmlformats.org/officeDocument/2006/relationships/tags" Target="../tags/tag289.xml"/><Relationship Id="rId11" Type="http://schemas.openxmlformats.org/officeDocument/2006/relationships/tags" Target="../tags/tag190.xml"/><Relationship Id="rId109" Type="http://schemas.openxmlformats.org/officeDocument/2006/relationships/tags" Target="../tags/tag288.xml"/><Relationship Id="rId108" Type="http://schemas.openxmlformats.org/officeDocument/2006/relationships/tags" Target="../tags/tag287.xml"/><Relationship Id="rId107" Type="http://schemas.openxmlformats.org/officeDocument/2006/relationships/tags" Target="../tags/tag286.xml"/><Relationship Id="rId106" Type="http://schemas.openxmlformats.org/officeDocument/2006/relationships/tags" Target="../tags/tag285.xml"/><Relationship Id="rId105" Type="http://schemas.openxmlformats.org/officeDocument/2006/relationships/tags" Target="../tags/tag284.xml"/><Relationship Id="rId104" Type="http://schemas.openxmlformats.org/officeDocument/2006/relationships/tags" Target="../tags/tag283.xml"/><Relationship Id="rId103" Type="http://schemas.openxmlformats.org/officeDocument/2006/relationships/tags" Target="../tags/tag282.xml"/><Relationship Id="rId102" Type="http://schemas.openxmlformats.org/officeDocument/2006/relationships/tags" Target="../tags/tag281.xml"/><Relationship Id="rId101" Type="http://schemas.openxmlformats.org/officeDocument/2006/relationships/tags" Target="../tags/tag280.xml"/><Relationship Id="rId100" Type="http://schemas.openxmlformats.org/officeDocument/2006/relationships/tags" Target="../tags/tag279.xml"/><Relationship Id="rId10" Type="http://schemas.openxmlformats.org/officeDocument/2006/relationships/tags" Target="../tags/tag189.xml"/><Relationship Id="rId1" Type="http://schemas.openxmlformats.org/officeDocument/2006/relationships/image" Target="../media/image10.jpeg"/></Relationships>
</file>

<file path=ppt/slides/_rels/slide2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audio" Target="../media/audio1.wav"/><Relationship Id="rId4" Type="http://schemas.openxmlformats.org/officeDocument/2006/relationships/image" Target="../media/image13.png"/><Relationship Id="rId3" Type="http://schemas.openxmlformats.org/officeDocument/2006/relationships/image" Target="../media/image12.png"/><Relationship Id="rId2" Type="http://schemas.openxmlformats.org/officeDocument/2006/relationships/image" Target="../media/image26.png"/><Relationship Id="rId1" Type="http://schemas.openxmlformats.org/officeDocument/2006/relationships/image" Target="../media/image1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audio3.wav"/><Relationship Id="rId1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audio" Target="../media/audio4.wav"/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audio" Target="../media/audio4.wav"/><Relationship Id="rId3" Type="http://schemas.openxmlformats.org/officeDocument/2006/relationships/image" Target="../media/image30.png"/><Relationship Id="rId2" Type="http://schemas.openxmlformats.org/officeDocument/2006/relationships/image" Target="../media/image31.png"/><Relationship Id="rId1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audio" Target="../media/audio4.wav"/><Relationship Id="rId3" Type="http://schemas.openxmlformats.org/officeDocument/2006/relationships/image" Target="../media/image30.png"/><Relationship Id="rId2" Type="http://schemas.openxmlformats.org/officeDocument/2006/relationships/image" Target="../media/image32.png"/><Relationship Id="rId1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audio" Target="../media/audio4.wav"/><Relationship Id="rId3" Type="http://schemas.openxmlformats.org/officeDocument/2006/relationships/image" Target="../media/image30.png"/><Relationship Id="rId2" Type="http://schemas.openxmlformats.org/officeDocument/2006/relationships/image" Target="../media/image33.png"/><Relationship Id="rId1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audio" Target="../media/audio4.wav"/><Relationship Id="rId3" Type="http://schemas.openxmlformats.org/officeDocument/2006/relationships/image" Target="../media/image30.png"/><Relationship Id="rId2" Type="http://schemas.openxmlformats.org/officeDocument/2006/relationships/image" Target="../media/image34.png"/><Relationship Id="rId1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audio" Target="../media/audio1.wav"/><Relationship Id="rId4" Type="http://schemas.openxmlformats.org/officeDocument/2006/relationships/tags" Target="../tags/tag297.xml"/><Relationship Id="rId3" Type="http://schemas.microsoft.com/office/2007/relationships/hdphoto" Target="../media/image37.wdp"/><Relationship Id="rId2" Type="http://schemas.openxmlformats.org/officeDocument/2006/relationships/image" Target="../media/image36.png"/><Relationship Id="rId1" Type="http://schemas.openxmlformats.org/officeDocument/2006/relationships/image" Target="../media/image35.png"/></Relationships>
</file>

<file path=ppt/slides/_rels/slide3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audio" Target="../media/audio1.wav"/><Relationship Id="rId4" Type="http://schemas.openxmlformats.org/officeDocument/2006/relationships/tags" Target="../tags/tag298.xml"/><Relationship Id="rId3" Type="http://schemas.microsoft.com/office/2007/relationships/hdphoto" Target="../media/image39.wdp"/><Relationship Id="rId2" Type="http://schemas.openxmlformats.org/officeDocument/2006/relationships/image" Target="../media/image38.png"/><Relationship Id="rId1" Type="http://schemas.openxmlformats.org/officeDocument/2006/relationships/image" Target="../media/image35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audio" Target="../media/audio1.wav"/><Relationship Id="rId6" Type="http://schemas.openxmlformats.org/officeDocument/2006/relationships/tags" Target="../tags/tag299.xml"/><Relationship Id="rId5" Type="http://schemas.microsoft.com/office/2007/relationships/hdphoto" Target="../media/image43.wdp"/><Relationship Id="rId4" Type="http://schemas.openxmlformats.org/officeDocument/2006/relationships/image" Target="../media/image42.png"/><Relationship Id="rId3" Type="http://schemas.microsoft.com/office/2007/relationships/hdphoto" Target="../media/image41.wdp"/><Relationship Id="rId2" Type="http://schemas.openxmlformats.org/officeDocument/2006/relationships/image" Target="../media/image40.png"/><Relationship Id="rId1" Type="http://schemas.openxmlformats.org/officeDocument/2006/relationships/image" Target="../media/image35.pn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audio" Target="../media/audio1.wav"/><Relationship Id="rId2" Type="http://schemas.openxmlformats.org/officeDocument/2006/relationships/image" Target="../media/image44.png"/><Relationship Id="rId1" Type="http://schemas.openxmlformats.org/officeDocument/2006/relationships/image" Target="../media/image8.pn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audio" Target="../media/audio1.wav"/><Relationship Id="rId2" Type="http://schemas.openxmlformats.org/officeDocument/2006/relationships/image" Target="../media/image44.png"/><Relationship Id="rId1" Type="http://schemas.openxmlformats.org/officeDocument/2006/relationships/image" Target="../media/image8.pn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audio" Target="../media/audio1.wav"/><Relationship Id="rId2" Type="http://schemas.openxmlformats.org/officeDocument/2006/relationships/image" Target="../media/image44.png"/><Relationship Id="rId1" Type="http://schemas.openxmlformats.org/officeDocument/2006/relationships/image" Target="../media/image8.png"/></Relationships>
</file>

<file path=ppt/slides/_rels/slide3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microsoft.com/office/2007/relationships/media" Target="../media/audio5.wav"/><Relationship Id="rId3" Type="http://schemas.openxmlformats.org/officeDocument/2006/relationships/audio" Target="../media/audio5.wav"/><Relationship Id="rId2" Type="http://schemas.openxmlformats.org/officeDocument/2006/relationships/image" Target="../media/image8.png"/><Relationship Id="rId1" Type="http://schemas.openxmlformats.org/officeDocument/2006/relationships/image" Target="../media/image45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5.pn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audio" Target="../media/audio1.wav"/><Relationship Id="rId2" Type="http://schemas.openxmlformats.org/officeDocument/2006/relationships/tags" Target="../tags/tag300.xml"/><Relationship Id="rId1" Type="http://schemas.openxmlformats.org/officeDocument/2006/relationships/image" Target="../media/image13.png"/></Relationships>
</file>

<file path=ppt/slides/_rels/slide39.xml.rels><?xml version="1.0" encoding="UTF-8" standalone="yes"?>
<Relationships xmlns="http://schemas.openxmlformats.org/package/2006/relationships"><Relationship Id="rId99" Type="http://schemas.openxmlformats.org/officeDocument/2006/relationships/tags" Target="../tags/tag398.xml"/><Relationship Id="rId98" Type="http://schemas.openxmlformats.org/officeDocument/2006/relationships/tags" Target="../tags/tag397.xml"/><Relationship Id="rId97" Type="http://schemas.openxmlformats.org/officeDocument/2006/relationships/tags" Target="../tags/tag396.xml"/><Relationship Id="rId96" Type="http://schemas.openxmlformats.org/officeDocument/2006/relationships/tags" Target="../tags/tag395.xml"/><Relationship Id="rId95" Type="http://schemas.openxmlformats.org/officeDocument/2006/relationships/tags" Target="../tags/tag394.xml"/><Relationship Id="rId94" Type="http://schemas.openxmlformats.org/officeDocument/2006/relationships/tags" Target="../tags/tag393.xml"/><Relationship Id="rId93" Type="http://schemas.openxmlformats.org/officeDocument/2006/relationships/tags" Target="../tags/tag392.xml"/><Relationship Id="rId92" Type="http://schemas.openxmlformats.org/officeDocument/2006/relationships/tags" Target="../tags/tag391.xml"/><Relationship Id="rId91" Type="http://schemas.openxmlformats.org/officeDocument/2006/relationships/tags" Target="../tags/tag390.xml"/><Relationship Id="rId90" Type="http://schemas.openxmlformats.org/officeDocument/2006/relationships/tags" Target="../tags/tag389.xml"/><Relationship Id="rId9" Type="http://schemas.openxmlformats.org/officeDocument/2006/relationships/tags" Target="../tags/tag308.xml"/><Relationship Id="rId89" Type="http://schemas.openxmlformats.org/officeDocument/2006/relationships/tags" Target="../tags/tag388.xml"/><Relationship Id="rId88" Type="http://schemas.openxmlformats.org/officeDocument/2006/relationships/tags" Target="../tags/tag387.xml"/><Relationship Id="rId87" Type="http://schemas.openxmlformats.org/officeDocument/2006/relationships/tags" Target="../tags/tag386.xml"/><Relationship Id="rId86" Type="http://schemas.openxmlformats.org/officeDocument/2006/relationships/tags" Target="../tags/tag385.xml"/><Relationship Id="rId85" Type="http://schemas.openxmlformats.org/officeDocument/2006/relationships/tags" Target="../tags/tag384.xml"/><Relationship Id="rId84" Type="http://schemas.openxmlformats.org/officeDocument/2006/relationships/tags" Target="../tags/tag383.xml"/><Relationship Id="rId83" Type="http://schemas.openxmlformats.org/officeDocument/2006/relationships/tags" Target="../tags/tag382.xml"/><Relationship Id="rId82" Type="http://schemas.openxmlformats.org/officeDocument/2006/relationships/tags" Target="../tags/tag381.xml"/><Relationship Id="rId81" Type="http://schemas.openxmlformats.org/officeDocument/2006/relationships/tags" Target="../tags/tag380.xml"/><Relationship Id="rId80" Type="http://schemas.openxmlformats.org/officeDocument/2006/relationships/tags" Target="../tags/tag379.xml"/><Relationship Id="rId8" Type="http://schemas.openxmlformats.org/officeDocument/2006/relationships/tags" Target="../tags/tag307.xml"/><Relationship Id="rId79" Type="http://schemas.openxmlformats.org/officeDocument/2006/relationships/tags" Target="../tags/tag378.xml"/><Relationship Id="rId78" Type="http://schemas.openxmlformats.org/officeDocument/2006/relationships/tags" Target="../tags/tag377.xml"/><Relationship Id="rId77" Type="http://schemas.openxmlformats.org/officeDocument/2006/relationships/tags" Target="../tags/tag376.xml"/><Relationship Id="rId76" Type="http://schemas.openxmlformats.org/officeDocument/2006/relationships/tags" Target="../tags/tag375.xml"/><Relationship Id="rId75" Type="http://schemas.openxmlformats.org/officeDocument/2006/relationships/tags" Target="../tags/tag374.xml"/><Relationship Id="rId74" Type="http://schemas.openxmlformats.org/officeDocument/2006/relationships/tags" Target="../tags/tag373.xml"/><Relationship Id="rId73" Type="http://schemas.openxmlformats.org/officeDocument/2006/relationships/tags" Target="../tags/tag372.xml"/><Relationship Id="rId72" Type="http://schemas.openxmlformats.org/officeDocument/2006/relationships/tags" Target="../tags/tag371.xml"/><Relationship Id="rId71" Type="http://schemas.openxmlformats.org/officeDocument/2006/relationships/tags" Target="../tags/tag370.xml"/><Relationship Id="rId70" Type="http://schemas.openxmlformats.org/officeDocument/2006/relationships/tags" Target="../tags/tag369.xml"/><Relationship Id="rId7" Type="http://schemas.openxmlformats.org/officeDocument/2006/relationships/tags" Target="../tags/tag306.xml"/><Relationship Id="rId69" Type="http://schemas.openxmlformats.org/officeDocument/2006/relationships/tags" Target="../tags/tag368.xml"/><Relationship Id="rId68" Type="http://schemas.openxmlformats.org/officeDocument/2006/relationships/tags" Target="../tags/tag367.xml"/><Relationship Id="rId67" Type="http://schemas.openxmlformats.org/officeDocument/2006/relationships/tags" Target="../tags/tag366.xml"/><Relationship Id="rId66" Type="http://schemas.openxmlformats.org/officeDocument/2006/relationships/tags" Target="../tags/tag365.xml"/><Relationship Id="rId65" Type="http://schemas.openxmlformats.org/officeDocument/2006/relationships/tags" Target="../tags/tag364.xml"/><Relationship Id="rId64" Type="http://schemas.openxmlformats.org/officeDocument/2006/relationships/tags" Target="../tags/tag363.xml"/><Relationship Id="rId63" Type="http://schemas.openxmlformats.org/officeDocument/2006/relationships/tags" Target="../tags/tag362.xml"/><Relationship Id="rId62" Type="http://schemas.openxmlformats.org/officeDocument/2006/relationships/tags" Target="../tags/tag361.xml"/><Relationship Id="rId61" Type="http://schemas.openxmlformats.org/officeDocument/2006/relationships/tags" Target="../tags/tag360.xml"/><Relationship Id="rId60" Type="http://schemas.openxmlformats.org/officeDocument/2006/relationships/tags" Target="../tags/tag359.xml"/><Relationship Id="rId6" Type="http://schemas.openxmlformats.org/officeDocument/2006/relationships/tags" Target="../tags/tag305.xml"/><Relationship Id="rId59" Type="http://schemas.openxmlformats.org/officeDocument/2006/relationships/tags" Target="../tags/tag358.xml"/><Relationship Id="rId58" Type="http://schemas.openxmlformats.org/officeDocument/2006/relationships/tags" Target="../tags/tag357.xml"/><Relationship Id="rId57" Type="http://schemas.openxmlformats.org/officeDocument/2006/relationships/tags" Target="../tags/tag356.xml"/><Relationship Id="rId56" Type="http://schemas.openxmlformats.org/officeDocument/2006/relationships/tags" Target="../tags/tag355.xml"/><Relationship Id="rId55" Type="http://schemas.openxmlformats.org/officeDocument/2006/relationships/tags" Target="../tags/tag354.xml"/><Relationship Id="rId54" Type="http://schemas.openxmlformats.org/officeDocument/2006/relationships/tags" Target="../tags/tag353.xml"/><Relationship Id="rId53" Type="http://schemas.openxmlformats.org/officeDocument/2006/relationships/tags" Target="../tags/tag352.xml"/><Relationship Id="rId52" Type="http://schemas.openxmlformats.org/officeDocument/2006/relationships/tags" Target="../tags/tag351.xml"/><Relationship Id="rId51" Type="http://schemas.openxmlformats.org/officeDocument/2006/relationships/tags" Target="../tags/tag350.xml"/><Relationship Id="rId50" Type="http://schemas.openxmlformats.org/officeDocument/2006/relationships/tags" Target="../tags/tag349.xml"/><Relationship Id="rId5" Type="http://schemas.openxmlformats.org/officeDocument/2006/relationships/tags" Target="../tags/tag304.xml"/><Relationship Id="rId49" Type="http://schemas.openxmlformats.org/officeDocument/2006/relationships/tags" Target="../tags/tag348.xml"/><Relationship Id="rId48" Type="http://schemas.openxmlformats.org/officeDocument/2006/relationships/tags" Target="../tags/tag347.xml"/><Relationship Id="rId47" Type="http://schemas.openxmlformats.org/officeDocument/2006/relationships/tags" Target="../tags/tag346.xml"/><Relationship Id="rId46" Type="http://schemas.openxmlformats.org/officeDocument/2006/relationships/tags" Target="../tags/tag345.xml"/><Relationship Id="rId45" Type="http://schemas.openxmlformats.org/officeDocument/2006/relationships/tags" Target="../tags/tag344.xml"/><Relationship Id="rId44" Type="http://schemas.openxmlformats.org/officeDocument/2006/relationships/tags" Target="../tags/tag343.xml"/><Relationship Id="rId43" Type="http://schemas.openxmlformats.org/officeDocument/2006/relationships/tags" Target="../tags/tag342.xml"/><Relationship Id="rId42" Type="http://schemas.openxmlformats.org/officeDocument/2006/relationships/tags" Target="../tags/tag341.xml"/><Relationship Id="rId41" Type="http://schemas.openxmlformats.org/officeDocument/2006/relationships/tags" Target="../tags/tag340.xml"/><Relationship Id="rId40" Type="http://schemas.openxmlformats.org/officeDocument/2006/relationships/tags" Target="../tags/tag339.xml"/><Relationship Id="rId4" Type="http://schemas.openxmlformats.org/officeDocument/2006/relationships/tags" Target="../tags/tag303.xml"/><Relationship Id="rId39" Type="http://schemas.openxmlformats.org/officeDocument/2006/relationships/tags" Target="../tags/tag338.xml"/><Relationship Id="rId38" Type="http://schemas.openxmlformats.org/officeDocument/2006/relationships/tags" Target="../tags/tag337.xml"/><Relationship Id="rId37" Type="http://schemas.openxmlformats.org/officeDocument/2006/relationships/tags" Target="../tags/tag336.xml"/><Relationship Id="rId36" Type="http://schemas.openxmlformats.org/officeDocument/2006/relationships/tags" Target="../tags/tag335.xml"/><Relationship Id="rId35" Type="http://schemas.openxmlformats.org/officeDocument/2006/relationships/tags" Target="../tags/tag334.xml"/><Relationship Id="rId34" Type="http://schemas.openxmlformats.org/officeDocument/2006/relationships/tags" Target="../tags/tag333.xml"/><Relationship Id="rId33" Type="http://schemas.openxmlformats.org/officeDocument/2006/relationships/tags" Target="../tags/tag332.xml"/><Relationship Id="rId32" Type="http://schemas.openxmlformats.org/officeDocument/2006/relationships/tags" Target="../tags/tag331.xml"/><Relationship Id="rId31" Type="http://schemas.openxmlformats.org/officeDocument/2006/relationships/tags" Target="../tags/tag330.xml"/><Relationship Id="rId30" Type="http://schemas.openxmlformats.org/officeDocument/2006/relationships/tags" Target="../tags/tag329.xml"/><Relationship Id="rId3" Type="http://schemas.openxmlformats.org/officeDocument/2006/relationships/tags" Target="../tags/tag302.xml"/><Relationship Id="rId29" Type="http://schemas.openxmlformats.org/officeDocument/2006/relationships/tags" Target="../tags/tag328.xml"/><Relationship Id="rId28" Type="http://schemas.openxmlformats.org/officeDocument/2006/relationships/tags" Target="../tags/tag327.xml"/><Relationship Id="rId27" Type="http://schemas.openxmlformats.org/officeDocument/2006/relationships/tags" Target="../tags/tag326.xml"/><Relationship Id="rId26" Type="http://schemas.openxmlformats.org/officeDocument/2006/relationships/tags" Target="../tags/tag325.xml"/><Relationship Id="rId25" Type="http://schemas.openxmlformats.org/officeDocument/2006/relationships/tags" Target="../tags/tag324.xml"/><Relationship Id="rId24" Type="http://schemas.openxmlformats.org/officeDocument/2006/relationships/tags" Target="../tags/tag323.xml"/><Relationship Id="rId23" Type="http://schemas.openxmlformats.org/officeDocument/2006/relationships/tags" Target="../tags/tag322.xml"/><Relationship Id="rId22" Type="http://schemas.openxmlformats.org/officeDocument/2006/relationships/tags" Target="../tags/tag321.xml"/><Relationship Id="rId21" Type="http://schemas.openxmlformats.org/officeDocument/2006/relationships/tags" Target="../tags/tag320.xml"/><Relationship Id="rId20" Type="http://schemas.openxmlformats.org/officeDocument/2006/relationships/tags" Target="../tags/tag319.xml"/><Relationship Id="rId2" Type="http://schemas.openxmlformats.org/officeDocument/2006/relationships/tags" Target="../tags/tag301.xml"/><Relationship Id="rId19" Type="http://schemas.openxmlformats.org/officeDocument/2006/relationships/tags" Target="../tags/tag318.xml"/><Relationship Id="rId18" Type="http://schemas.openxmlformats.org/officeDocument/2006/relationships/tags" Target="../tags/tag317.xml"/><Relationship Id="rId17" Type="http://schemas.openxmlformats.org/officeDocument/2006/relationships/tags" Target="../tags/tag316.xml"/><Relationship Id="rId16" Type="http://schemas.openxmlformats.org/officeDocument/2006/relationships/tags" Target="../tags/tag315.xml"/><Relationship Id="rId15" Type="http://schemas.openxmlformats.org/officeDocument/2006/relationships/tags" Target="../tags/tag314.xml"/><Relationship Id="rId14" Type="http://schemas.openxmlformats.org/officeDocument/2006/relationships/tags" Target="../tags/tag313.xml"/><Relationship Id="rId13" Type="http://schemas.openxmlformats.org/officeDocument/2006/relationships/tags" Target="../tags/tag312.xml"/><Relationship Id="rId12" Type="http://schemas.openxmlformats.org/officeDocument/2006/relationships/tags" Target="../tags/tag311.xml"/><Relationship Id="rId119" Type="http://schemas.openxmlformats.org/officeDocument/2006/relationships/slideLayout" Target="../slideLayouts/slideLayout1.xml"/><Relationship Id="rId118" Type="http://schemas.openxmlformats.org/officeDocument/2006/relationships/image" Target="../media/image3.png"/><Relationship Id="rId117" Type="http://schemas.openxmlformats.org/officeDocument/2006/relationships/tags" Target="../tags/tag416.xml"/><Relationship Id="rId116" Type="http://schemas.openxmlformats.org/officeDocument/2006/relationships/tags" Target="../tags/tag415.xml"/><Relationship Id="rId115" Type="http://schemas.openxmlformats.org/officeDocument/2006/relationships/tags" Target="../tags/tag414.xml"/><Relationship Id="rId114" Type="http://schemas.openxmlformats.org/officeDocument/2006/relationships/tags" Target="../tags/tag413.xml"/><Relationship Id="rId113" Type="http://schemas.openxmlformats.org/officeDocument/2006/relationships/tags" Target="../tags/tag412.xml"/><Relationship Id="rId112" Type="http://schemas.openxmlformats.org/officeDocument/2006/relationships/tags" Target="../tags/tag411.xml"/><Relationship Id="rId111" Type="http://schemas.openxmlformats.org/officeDocument/2006/relationships/tags" Target="../tags/tag410.xml"/><Relationship Id="rId110" Type="http://schemas.openxmlformats.org/officeDocument/2006/relationships/tags" Target="../tags/tag409.xml"/><Relationship Id="rId11" Type="http://schemas.openxmlformats.org/officeDocument/2006/relationships/tags" Target="../tags/tag310.xml"/><Relationship Id="rId109" Type="http://schemas.openxmlformats.org/officeDocument/2006/relationships/tags" Target="../tags/tag408.xml"/><Relationship Id="rId108" Type="http://schemas.openxmlformats.org/officeDocument/2006/relationships/tags" Target="../tags/tag407.xml"/><Relationship Id="rId107" Type="http://schemas.openxmlformats.org/officeDocument/2006/relationships/tags" Target="../tags/tag406.xml"/><Relationship Id="rId106" Type="http://schemas.openxmlformats.org/officeDocument/2006/relationships/tags" Target="../tags/tag405.xml"/><Relationship Id="rId105" Type="http://schemas.openxmlformats.org/officeDocument/2006/relationships/tags" Target="../tags/tag404.xml"/><Relationship Id="rId104" Type="http://schemas.openxmlformats.org/officeDocument/2006/relationships/tags" Target="../tags/tag403.xml"/><Relationship Id="rId103" Type="http://schemas.openxmlformats.org/officeDocument/2006/relationships/tags" Target="../tags/tag402.xml"/><Relationship Id="rId102" Type="http://schemas.openxmlformats.org/officeDocument/2006/relationships/tags" Target="../tags/tag401.xml"/><Relationship Id="rId101" Type="http://schemas.openxmlformats.org/officeDocument/2006/relationships/tags" Target="../tags/tag400.xml"/><Relationship Id="rId100" Type="http://schemas.openxmlformats.org/officeDocument/2006/relationships/tags" Target="../tags/tag399.xml"/><Relationship Id="rId10" Type="http://schemas.openxmlformats.org/officeDocument/2006/relationships/tags" Target="../tags/tag309.xml"/><Relationship Id="rId1" Type="http://schemas.openxmlformats.org/officeDocument/2006/relationships/image" Target="../media/image10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jpeg"/></Relationships>
</file>

<file path=ppt/slides/_rels/slide4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Relationship Id="rId3" Type="http://schemas.openxmlformats.org/officeDocument/2006/relationships/image" Target="../media/image3.png"/><Relationship Id="rId2" Type="http://schemas.openxmlformats.org/officeDocument/2006/relationships/image" Target="../media/image47.png"/><Relationship Id="rId1" Type="http://schemas.openxmlformats.org/officeDocument/2006/relationships/image" Target="../media/image4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audio3.wav"/><Relationship Id="rId1" Type="http://schemas.openxmlformats.org/officeDocument/2006/relationships/image" Target="../media/image27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4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audio" Target="../media/audio1.wav"/><Relationship Id="rId4" Type="http://schemas.openxmlformats.org/officeDocument/2006/relationships/tags" Target="../tags/tag417.xml"/><Relationship Id="rId3" Type="http://schemas.microsoft.com/office/2007/relationships/hdphoto" Target="../media/image51.wdp"/><Relationship Id="rId2" Type="http://schemas.openxmlformats.org/officeDocument/2006/relationships/image" Target="../media/image50.png"/><Relationship Id="rId1" Type="http://schemas.openxmlformats.org/officeDocument/2006/relationships/image" Target="../media/image35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audio" Target="../media/audio1.wav"/><Relationship Id="rId6" Type="http://schemas.openxmlformats.org/officeDocument/2006/relationships/tags" Target="../tags/tag418.xml"/><Relationship Id="rId5" Type="http://schemas.microsoft.com/office/2007/relationships/hdphoto" Target="../media/image55.wdp"/><Relationship Id="rId4" Type="http://schemas.openxmlformats.org/officeDocument/2006/relationships/image" Target="../media/image54.png"/><Relationship Id="rId3" Type="http://schemas.microsoft.com/office/2007/relationships/hdphoto" Target="../media/image53.wdp"/><Relationship Id="rId2" Type="http://schemas.openxmlformats.org/officeDocument/2006/relationships/image" Target="../media/image52.png"/><Relationship Id="rId1" Type="http://schemas.openxmlformats.org/officeDocument/2006/relationships/image" Target="../media/image35.png"/></Relationships>
</file>

<file path=ppt/slides/_rels/slide4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audio" Target="../media/audio1.wav"/><Relationship Id="rId4" Type="http://schemas.openxmlformats.org/officeDocument/2006/relationships/tags" Target="../tags/tag419.xml"/><Relationship Id="rId3" Type="http://schemas.microsoft.com/office/2007/relationships/hdphoto" Target="../media/image57.wdp"/><Relationship Id="rId2" Type="http://schemas.openxmlformats.org/officeDocument/2006/relationships/image" Target="../media/image56.png"/><Relationship Id="rId1" Type="http://schemas.openxmlformats.org/officeDocument/2006/relationships/image" Target="../media/image3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421.xml"/><Relationship Id="rId1" Type="http://schemas.openxmlformats.org/officeDocument/2006/relationships/tags" Target="../tags/tag420.xml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1.xml"/><Relationship Id="rId2" Type="http://schemas.openxmlformats.org/officeDocument/2006/relationships/audio" Target="../media/audio1.wav"/><Relationship Id="rId1" Type="http://schemas.openxmlformats.org/officeDocument/2006/relationships/image" Target="../media/image8.png"/></Relationships>
</file>

<file path=ppt/slides/_rels/slide4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microsoft.com/office/2007/relationships/media" Target="../media/audio6.wav"/><Relationship Id="rId3" Type="http://schemas.openxmlformats.org/officeDocument/2006/relationships/audio" Target="../media/audio6.wav"/><Relationship Id="rId2" Type="http://schemas.openxmlformats.org/officeDocument/2006/relationships/image" Target="../media/image8.png"/><Relationship Id="rId1" Type="http://schemas.openxmlformats.org/officeDocument/2006/relationships/image" Target="../media/image45.png"/></Relationships>
</file>

<file path=ppt/slides/_rels/slide5.xml.rels><?xml version="1.0" encoding="UTF-8" standalone="yes"?>
<Relationships xmlns="http://schemas.openxmlformats.org/package/2006/relationships"><Relationship Id="rId99" Type="http://schemas.openxmlformats.org/officeDocument/2006/relationships/tags" Target="../tags/tag160.xml"/><Relationship Id="rId98" Type="http://schemas.openxmlformats.org/officeDocument/2006/relationships/tags" Target="../tags/tag159.xml"/><Relationship Id="rId97" Type="http://schemas.openxmlformats.org/officeDocument/2006/relationships/tags" Target="../tags/tag158.xml"/><Relationship Id="rId96" Type="http://schemas.openxmlformats.org/officeDocument/2006/relationships/tags" Target="../tags/tag157.xml"/><Relationship Id="rId95" Type="http://schemas.openxmlformats.org/officeDocument/2006/relationships/tags" Target="../tags/tag156.xml"/><Relationship Id="rId94" Type="http://schemas.openxmlformats.org/officeDocument/2006/relationships/tags" Target="../tags/tag155.xml"/><Relationship Id="rId93" Type="http://schemas.openxmlformats.org/officeDocument/2006/relationships/tags" Target="../tags/tag154.xml"/><Relationship Id="rId92" Type="http://schemas.openxmlformats.org/officeDocument/2006/relationships/tags" Target="../tags/tag153.xml"/><Relationship Id="rId91" Type="http://schemas.openxmlformats.org/officeDocument/2006/relationships/tags" Target="../tags/tag152.xml"/><Relationship Id="rId90" Type="http://schemas.openxmlformats.org/officeDocument/2006/relationships/tags" Target="../tags/tag151.xml"/><Relationship Id="rId9" Type="http://schemas.openxmlformats.org/officeDocument/2006/relationships/tags" Target="../tags/tag70.xml"/><Relationship Id="rId89" Type="http://schemas.openxmlformats.org/officeDocument/2006/relationships/tags" Target="../tags/tag150.xml"/><Relationship Id="rId88" Type="http://schemas.openxmlformats.org/officeDocument/2006/relationships/tags" Target="../tags/tag149.xml"/><Relationship Id="rId87" Type="http://schemas.openxmlformats.org/officeDocument/2006/relationships/tags" Target="../tags/tag148.xml"/><Relationship Id="rId86" Type="http://schemas.openxmlformats.org/officeDocument/2006/relationships/tags" Target="../tags/tag147.xml"/><Relationship Id="rId85" Type="http://schemas.openxmlformats.org/officeDocument/2006/relationships/tags" Target="../tags/tag146.xml"/><Relationship Id="rId84" Type="http://schemas.openxmlformats.org/officeDocument/2006/relationships/tags" Target="../tags/tag145.xml"/><Relationship Id="rId83" Type="http://schemas.openxmlformats.org/officeDocument/2006/relationships/tags" Target="../tags/tag144.xml"/><Relationship Id="rId82" Type="http://schemas.openxmlformats.org/officeDocument/2006/relationships/tags" Target="../tags/tag143.xml"/><Relationship Id="rId81" Type="http://schemas.openxmlformats.org/officeDocument/2006/relationships/tags" Target="../tags/tag142.xml"/><Relationship Id="rId80" Type="http://schemas.openxmlformats.org/officeDocument/2006/relationships/tags" Target="../tags/tag141.xml"/><Relationship Id="rId8" Type="http://schemas.openxmlformats.org/officeDocument/2006/relationships/tags" Target="../tags/tag69.xml"/><Relationship Id="rId79" Type="http://schemas.openxmlformats.org/officeDocument/2006/relationships/tags" Target="../tags/tag140.xml"/><Relationship Id="rId78" Type="http://schemas.openxmlformats.org/officeDocument/2006/relationships/tags" Target="../tags/tag139.xml"/><Relationship Id="rId77" Type="http://schemas.openxmlformats.org/officeDocument/2006/relationships/tags" Target="../tags/tag138.xml"/><Relationship Id="rId76" Type="http://schemas.openxmlformats.org/officeDocument/2006/relationships/tags" Target="../tags/tag137.xml"/><Relationship Id="rId75" Type="http://schemas.openxmlformats.org/officeDocument/2006/relationships/tags" Target="../tags/tag136.xml"/><Relationship Id="rId74" Type="http://schemas.openxmlformats.org/officeDocument/2006/relationships/tags" Target="../tags/tag135.xml"/><Relationship Id="rId73" Type="http://schemas.openxmlformats.org/officeDocument/2006/relationships/tags" Target="../tags/tag134.xml"/><Relationship Id="rId72" Type="http://schemas.openxmlformats.org/officeDocument/2006/relationships/tags" Target="../tags/tag133.xml"/><Relationship Id="rId71" Type="http://schemas.openxmlformats.org/officeDocument/2006/relationships/tags" Target="../tags/tag132.xml"/><Relationship Id="rId70" Type="http://schemas.openxmlformats.org/officeDocument/2006/relationships/tags" Target="../tags/tag131.xml"/><Relationship Id="rId7" Type="http://schemas.openxmlformats.org/officeDocument/2006/relationships/tags" Target="../tags/tag68.xml"/><Relationship Id="rId69" Type="http://schemas.openxmlformats.org/officeDocument/2006/relationships/tags" Target="../tags/tag130.xml"/><Relationship Id="rId68" Type="http://schemas.openxmlformats.org/officeDocument/2006/relationships/tags" Target="../tags/tag129.xml"/><Relationship Id="rId67" Type="http://schemas.openxmlformats.org/officeDocument/2006/relationships/tags" Target="../tags/tag128.xml"/><Relationship Id="rId66" Type="http://schemas.openxmlformats.org/officeDocument/2006/relationships/tags" Target="../tags/tag127.xml"/><Relationship Id="rId65" Type="http://schemas.openxmlformats.org/officeDocument/2006/relationships/tags" Target="../tags/tag126.xml"/><Relationship Id="rId64" Type="http://schemas.openxmlformats.org/officeDocument/2006/relationships/tags" Target="../tags/tag125.xml"/><Relationship Id="rId63" Type="http://schemas.openxmlformats.org/officeDocument/2006/relationships/tags" Target="../tags/tag124.xml"/><Relationship Id="rId62" Type="http://schemas.openxmlformats.org/officeDocument/2006/relationships/tags" Target="../tags/tag123.xml"/><Relationship Id="rId61" Type="http://schemas.openxmlformats.org/officeDocument/2006/relationships/tags" Target="../tags/tag122.xml"/><Relationship Id="rId60" Type="http://schemas.openxmlformats.org/officeDocument/2006/relationships/tags" Target="../tags/tag121.xml"/><Relationship Id="rId6" Type="http://schemas.openxmlformats.org/officeDocument/2006/relationships/tags" Target="../tags/tag67.xml"/><Relationship Id="rId59" Type="http://schemas.openxmlformats.org/officeDocument/2006/relationships/tags" Target="../tags/tag120.xml"/><Relationship Id="rId58" Type="http://schemas.openxmlformats.org/officeDocument/2006/relationships/tags" Target="../tags/tag119.xml"/><Relationship Id="rId57" Type="http://schemas.openxmlformats.org/officeDocument/2006/relationships/tags" Target="../tags/tag118.xml"/><Relationship Id="rId56" Type="http://schemas.openxmlformats.org/officeDocument/2006/relationships/tags" Target="../tags/tag117.xml"/><Relationship Id="rId55" Type="http://schemas.openxmlformats.org/officeDocument/2006/relationships/tags" Target="../tags/tag116.xml"/><Relationship Id="rId54" Type="http://schemas.openxmlformats.org/officeDocument/2006/relationships/tags" Target="../tags/tag115.xml"/><Relationship Id="rId53" Type="http://schemas.openxmlformats.org/officeDocument/2006/relationships/tags" Target="../tags/tag114.xml"/><Relationship Id="rId52" Type="http://schemas.openxmlformats.org/officeDocument/2006/relationships/tags" Target="../tags/tag113.xml"/><Relationship Id="rId51" Type="http://schemas.openxmlformats.org/officeDocument/2006/relationships/tags" Target="../tags/tag112.xml"/><Relationship Id="rId50" Type="http://schemas.openxmlformats.org/officeDocument/2006/relationships/tags" Target="../tags/tag111.xml"/><Relationship Id="rId5" Type="http://schemas.openxmlformats.org/officeDocument/2006/relationships/tags" Target="../tags/tag66.xml"/><Relationship Id="rId49" Type="http://schemas.openxmlformats.org/officeDocument/2006/relationships/tags" Target="../tags/tag110.xml"/><Relationship Id="rId48" Type="http://schemas.openxmlformats.org/officeDocument/2006/relationships/tags" Target="../tags/tag109.xml"/><Relationship Id="rId47" Type="http://schemas.openxmlformats.org/officeDocument/2006/relationships/tags" Target="../tags/tag108.xml"/><Relationship Id="rId46" Type="http://schemas.openxmlformats.org/officeDocument/2006/relationships/tags" Target="../tags/tag107.xml"/><Relationship Id="rId45" Type="http://schemas.openxmlformats.org/officeDocument/2006/relationships/tags" Target="../tags/tag106.xml"/><Relationship Id="rId44" Type="http://schemas.openxmlformats.org/officeDocument/2006/relationships/tags" Target="../tags/tag105.xml"/><Relationship Id="rId43" Type="http://schemas.openxmlformats.org/officeDocument/2006/relationships/tags" Target="../tags/tag104.xml"/><Relationship Id="rId42" Type="http://schemas.openxmlformats.org/officeDocument/2006/relationships/tags" Target="../tags/tag103.xml"/><Relationship Id="rId41" Type="http://schemas.openxmlformats.org/officeDocument/2006/relationships/tags" Target="../tags/tag102.xml"/><Relationship Id="rId40" Type="http://schemas.openxmlformats.org/officeDocument/2006/relationships/tags" Target="../tags/tag101.xml"/><Relationship Id="rId4" Type="http://schemas.openxmlformats.org/officeDocument/2006/relationships/tags" Target="../tags/tag65.xml"/><Relationship Id="rId39" Type="http://schemas.openxmlformats.org/officeDocument/2006/relationships/tags" Target="../tags/tag100.xml"/><Relationship Id="rId38" Type="http://schemas.openxmlformats.org/officeDocument/2006/relationships/tags" Target="../tags/tag99.xml"/><Relationship Id="rId37" Type="http://schemas.openxmlformats.org/officeDocument/2006/relationships/tags" Target="../tags/tag98.xml"/><Relationship Id="rId36" Type="http://schemas.openxmlformats.org/officeDocument/2006/relationships/tags" Target="../tags/tag97.xml"/><Relationship Id="rId35" Type="http://schemas.openxmlformats.org/officeDocument/2006/relationships/tags" Target="../tags/tag96.xml"/><Relationship Id="rId34" Type="http://schemas.openxmlformats.org/officeDocument/2006/relationships/tags" Target="../tags/tag95.xml"/><Relationship Id="rId33" Type="http://schemas.openxmlformats.org/officeDocument/2006/relationships/tags" Target="../tags/tag94.xml"/><Relationship Id="rId32" Type="http://schemas.openxmlformats.org/officeDocument/2006/relationships/tags" Target="../tags/tag93.xml"/><Relationship Id="rId31" Type="http://schemas.openxmlformats.org/officeDocument/2006/relationships/tags" Target="../tags/tag92.xml"/><Relationship Id="rId30" Type="http://schemas.openxmlformats.org/officeDocument/2006/relationships/tags" Target="../tags/tag91.xml"/><Relationship Id="rId3" Type="http://schemas.openxmlformats.org/officeDocument/2006/relationships/tags" Target="../tags/tag64.xml"/><Relationship Id="rId29" Type="http://schemas.openxmlformats.org/officeDocument/2006/relationships/tags" Target="../tags/tag90.xml"/><Relationship Id="rId28" Type="http://schemas.openxmlformats.org/officeDocument/2006/relationships/tags" Target="../tags/tag89.xml"/><Relationship Id="rId27" Type="http://schemas.openxmlformats.org/officeDocument/2006/relationships/tags" Target="../tags/tag88.xml"/><Relationship Id="rId26" Type="http://schemas.openxmlformats.org/officeDocument/2006/relationships/tags" Target="../tags/tag87.xml"/><Relationship Id="rId25" Type="http://schemas.openxmlformats.org/officeDocument/2006/relationships/tags" Target="../tags/tag86.xml"/><Relationship Id="rId24" Type="http://schemas.openxmlformats.org/officeDocument/2006/relationships/tags" Target="../tags/tag85.xml"/><Relationship Id="rId23" Type="http://schemas.openxmlformats.org/officeDocument/2006/relationships/tags" Target="../tags/tag84.xml"/><Relationship Id="rId22" Type="http://schemas.openxmlformats.org/officeDocument/2006/relationships/tags" Target="../tags/tag83.xml"/><Relationship Id="rId21" Type="http://schemas.openxmlformats.org/officeDocument/2006/relationships/tags" Target="../tags/tag82.xml"/><Relationship Id="rId20" Type="http://schemas.openxmlformats.org/officeDocument/2006/relationships/tags" Target="../tags/tag81.xml"/><Relationship Id="rId2" Type="http://schemas.openxmlformats.org/officeDocument/2006/relationships/tags" Target="../tags/tag63.xml"/><Relationship Id="rId19" Type="http://schemas.openxmlformats.org/officeDocument/2006/relationships/tags" Target="../tags/tag80.xml"/><Relationship Id="rId18" Type="http://schemas.openxmlformats.org/officeDocument/2006/relationships/tags" Target="../tags/tag79.xml"/><Relationship Id="rId17" Type="http://schemas.openxmlformats.org/officeDocument/2006/relationships/tags" Target="../tags/tag78.xml"/><Relationship Id="rId16" Type="http://schemas.openxmlformats.org/officeDocument/2006/relationships/tags" Target="../tags/tag77.xml"/><Relationship Id="rId15" Type="http://schemas.openxmlformats.org/officeDocument/2006/relationships/tags" Target="../tags/tag76.xml"/><Relationship Id="rId14" Type="http://schemas.openxmlformats.org/officeDocument/2006/relationships/tags" Target="../tags/tag75.xml"/><Relationship Id="rId13" Type="http://schemas.openxmlformats.org/officeDocument/2006/relationships/tags" Target="../tags/tag74.xml"/><Relationship Id="rId12" Type="http://schemas.openxmlformats.org/officeDocument/2006/relationships/tags" Target="../tags/tag73.xml"/><Relationship Id="rId119" Type="http://schemas.openxmlformats.org/officeDocument/2006/relationships/slideLayout" Target="../slideLayouts/slideLayout1.xml"/><Relationship Id="rId118" Type="http://schemas.openxmlformats.org/officeDocument/2006/relationships/image" Target="../media/image3.png"/><Relationship Id="rId117" Type="http://schemas.openxmlformats.org/officeDocument/2006/relationships/tags" Target="../tags/tag178.xml"/><Relationship Id="rId116" Type="http://schemas.openxmlformats.org/officeDocument/2006/relationships/tags" Target="../tags/tag177.xml"/><Relationship Id="rId115" Type="http://schemas.openxmlformats.org/officeDocument/2006/relationships/tags" Target="../tags/tag176.xml"/><Relationship Id="rId114" Type="http://schemas.openxmlformats.org/officeDocument/2006/relationships/tags" Target="../tags/tag175.xml"/><Relationship Id="rId113" Type="http://schemas.openxmlformats.org/officeDocument/2006/relationships/tags" Target="../tags/tag174.xml"/><Relationship Id="rId112" Type="http://schemas.openxmlformats.org/officeDocument/2006/relationships/tags" Target="../tags/tag173.xml"/><Relationship Id="rId111" Type="http://schemas.openxmlformats.org/officeDocument/2006/relationships/tags" Target="../tags/tag172.xml"/><Relationship Id="rId110" Type="http://schemas.openxmlformats.org/officeDocument/2006/relationships/tags" Target="../tags/tag171.xml"/><Relationship Id="rId11" Type="http://schemas.openxmlformats.org/officeDocument/2006/relationships/tags" Target="../tags/tag72.xml"/><Relationship Id="rId109" Type="http://schemas.openxmlformats.org/officeDocument/2006/relationships/tags" Target="../tags/tag170.xml"/><Relationship Id="rId108" Type="http://schemas.openxmlformats.org/officeDocument/2006/relationships/tags" Target="../tags/tag169.xml"/><Relationship Id="rId107" Type="http://schemas.openxmlformats.org/officeDocument/2006/relationships/tags" Target="../tags/tag168.xml"/><Relationship Id="rId106" Type="http://schemas.openxmlformats.org/officeDocument/2006/relationships/tags" Target="../tags/tag167.xml"/><Relationship Id="rId105" Type="http://schemas.openxmlformats.org/officeDocument/2006/relationships/tags" Target="../tags/tag166.xml"/><Relationship Id="rId104" Type="http://schemas.openxmlformats.org/officeDocument/2006/relationships/tags" Target="../tags/tag165.xml"/><Relationship Id="rId103" Type="http://schemas.openxmlformats.org/officeDocument/2006/relationships/tags" Target="../tags/tag164.xml"/><Relationship Id="rId102" Type="http://schemas.openxmlformats.org/officeDocument/2006/relationships/tags" Target="../tags/tag163.xml"/><Relationship Id="rId101" Type="http://schemas.openxmlformats.org/officeDocument/2006/relationships/tags" Target="../tags/tag162.xml"/><Relationship Id="rId100" Type="http://schemas.openxmlformats.org/officeDocument/2006/relationships/tags" Target="../tags/tag161.xml"/><Relationship Id="rId10" Type="http://schemas.openxmlformats.org/officeDocument/2006/relationships/tags" Target="../tags/tag71.xml"/><Relationship Id="rId1" Type="http://schemas.openxmlformats.org/officeDocument/2006/relationships/image" Target="../media/image10.jpe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5.png"/></Relationships>
</file>

<file path=ppt/slides/_rels/slide51.xml.rels><?xml version="1.0" encoding="UTF-8" standalone="yes"?>
<Relationships xmlns="http://schemas.openxmlformats.org/package/2006/relationships"><Relationship Id="rId99" Type="http://schemas.openxmlformats.org/officeDocument/2006/relationships/tags" Target="../tags/tag519.xml"/><Relationship Id="rId98" Type="http://schemas.openxmlformats.org/officeDocument/2006/relationships/tags" Target="../tags/tag518.xml"/><Relationship Id="rId97" Type="http://schemas.openxmlformats.org/officeDocument/2006/relationships/tags" Target="../tags/tag517.xml"/><Relationship Id="rId96" Type="http://schemas.openxmlformats.org/officeDocument/2006/relationships/tags" Target="../tags/tag516.xml"/><Relationship Id="rId95" Type="http://schemas.openxmlformats.org/officeDocument/2006/relationships/tags" Target="../tags/tag515.xml"/><Relationship Id="rId94" Type="http://schemas.openxmlformats.org/officeDocument/2006/relationships/tags" Target="../tags/tag514.xml"/><Relationship Id="rId93" Type="http://schemas.openxmlformats.org/officeDocument/2006/relationships/tags" Target="../tags/tag513.xml"/><Relationship Id="rId92" Type="http://schemas.openxmlformats.org/officeDocument/2006/relationships/tags" Target="../tags/tag512.xml"/><Relationship Id="rId91" Type="http://schemas.openxmlformats.org/officeDocument/2006/relationships/tags" Target="../tags/tag511.xml"/><Relationship Id="rId90" Type="http://schemas.openxmlformats.org/officeDocument/2006/relationships/tags" Target="../tags/tag510.xml"/><Relationship Id="rId9" Type="http://schemas.openxmlformats.org/officeDocument/2006/relationships/tags" Target="../tags/tag429.xml"/><Relationship Id="rId89" Type="http://schemas.openxmlformats.org/officeDocument/2006/relationships/tags" Target="../tags/tag509.xml"/><Relationship Id="rId88" Type="http://schemas.openxmlformats.org/officeDocument/2006/relationships/tags" Target="../tags/tag508.xml"/><Relationship Id="rId87" Type="http://schemas.openxmlformats.org/officeDocument/2006/relationships/tags" Target="../tags/tag507.xml"/><Relationship Id="rId86" Type="http://schemas.openxmlformats.org/officeDocument/2006/relationships/tags" Target="../tags/tag506.xml"/><Relationship Id="rId85" Type="http://schemas.openxmlformats.org/officeDocument/2006/relationships/tags" Target="../tags/tag505.xml"/><Relationship Id="rId84" Type="http://schemas.openxmlformats.org/officeDocument/2006/relationships/tags" Target="../tags/tag504.xml"/><Relationship Id="rId83" Type="http://schemas.openxmlformats.org/officeDocument/2006/relationships/tags" Target="../tags/tag503.xml"/><Relationship Id="rId82" Type="http://schemas.openxmlformats.org/officeDocument/2006/relationships/tags" Target="../tags/tag502.xml"/><Relationship Id="rId81" Type="http://schemas.openxmlformats.org/officeDocument/2006/relationships/tags" Target="../tags/tag501.xml"/><Relationship Id="rId80" Type="http://schemas.openxmlformats.org/officeDocument/2006/relationships/tags" Target="../tags/tag500.xml"/><Relationship Id="rId8" Type="http://schemas.openxmlformats.org/officeDocument/2006/relationships/tags" Target="../tags/tag428.xml"/><Relationship Id="rId79" Type="http://schemas.openxmlformats.org/officeDocument/2006/relationships/tags" Target="../tags/tag499.xml"/><Relationship Id="rId78" Type="http://schemas.openxmlformats.org/officeDocument/2006/relationships/tags" Target="../tags/tag498.xml"/><Relationship Id="rId77" Type="http://schemas.openxmlformats.org/officeDocument/2006/relationships/tags" Target="../tags/tag497.xml"/><Relationship Id="rId76" Type="http://schemas.openxmlformats.org/officeDocument/2006/relationships/tags" Target="../tags/tag496.xml"/><Relationship Id="rId75" Type="http://schemas.openxmlformats.org/officeDocument/2006/relationships/tags" Target="../tags/tag495.xml"/><Relationship Id="rId74" Type="http://schemas.openxmlformats.org/officeDocument/2006/relationships/tags" Target="../tags/tag494.xml"/><Relationship Id="rId73" Type="http://schemas.openxmlformats.org/officeDocument/2006/relationships/tags" Target="../tags/tag493.xml"/><Relationship Id="rId72" Type="http://schemas.openxmlformats.org/officeDocument/2006/relationships/tags" Target="../tags/tag492.xml"/><Relationship Id="rId71" Type="http://schemas.openxmlformats.org/officeDocument/2006/relationships/tags" Target="../tags/tag491.xml"/><Relationship Id="rId70" Type="http://schemas.openxmlformats.org/officeDocument/2006/relationships/tags" Target="../tags/tag490.xml"/><Relationship Id="rId7" Type="http://schemas.openxmlformats.org/officeDocument/2006/relationships/tags" Target="../tags/tag427.xml"/><Relationship Id="rId69" Type="http://schemas.openxmlformats.org/officeDocument/2006/relationships/tags" Target="../tags/tag489.xml"/><Relationship Id="rId68" Type="http://schemas.openxmlformats.org/officeDocument/2006/relationships/tags" Target="../tags/tag488.xml"/><Relationship Id="rId67" Type="http://schemas.openxmlformats.org/officeDocument/2006/relationships/tags" Target="../tags/tag487.xml"/><Relationship Id="rId66" Type="http://schemas.openxmlformats.org/officeDocument/2006/relationships/tags" Target="../tags/tag486.xml"/><Relationship Id="rId65" Type="http://schemas.openxmlformats.org/officeDocument/2006/relationships/tags" Target="../tags/tag485.xml"/><Relationship Id="rId64" Type="http://schemas.openxmlformats.org/officeDocument/2006/relationships/tags" Target="../tags/tag484.xml"/><Relationship Id="rId63" Type="http://schemas.openxmlformats.org/officeDocument/2006/relationships/tags" Target="../tags/tag483.xml"/><Relationship Id="rId62" Type="http://schemas.openxmlformats.org/officeDocument/2006/relationships/tags" Target="../tags/tag482.xml"/><Relationship Id="rId61" Type="http://schemas.openxmlformats.org/officeDocument/2006/relationships/tags" Target="../tags/tag481.xml"/><Relationship Id="rId60" Type="http://schemas.openxmlformats.org/officeDocument/2006/relationships/tags" Target="../tags/tag480.xml"/><Relationship Id="rId6" Type="http://schemas.openxmlformats.org/officeDocument/2006/relationships/tags" Target="../tags/tag426.xml"/><Relationship Id="rId59" Type="http://schemas.openxmlformats.org/officeDocument/2006/relationships/tags" Target="../tags/tag479.xml"/><Relationship Id="rId58" Type="http://schemas.openxmlformats.org/officeDocument/2006/relationships/tags" Target="../tags/tag478.xml"/><Relationship Id="rId57" Type="http://schemas.openxmlformats.org/officeDocument/2006/relationships/tags" Target="../tags/tag477.xml"/><Relationship Id="rId56" Type="http://schemas.openxmlformats.org/officeDocument/2006/relationships/tags" Target="../tags/tag476.xml"/><Relationship Id="rId55" Type="http://schemas.openxmlformats.org/officeDocument/2006/relationships/tags" Target="../tags/tag475.xml"/><Relationship Id="rId54" Type="http://schemas.openxmlformats.org/officeDocument/2006/relationships/tags" Target="../tags/tag474.xml"/><Relationship Id="rId53" Type="http://schemas.openxmlformats.org/officeDocument/2006/relationships/tags" Target="../tags/tag473.xml"/><Relationship Id="rId52" Type="http://schemas.openxmlformats.org/officeDocument/2006/relationships/tags" Target="../tags/tag472.xml"/><Relationship Id="rId51" Type="http://schemas.openxmlformats.org/officeDocument/2006/relationships/tags" Target="../tags/tag471.xml"/><Relationship Id="rId50" Type="http://schemas.openxmlformats.org/officeDocument/2006/relationships/tags" Target="../tags/tag470.xml"/><Relationship Id="rId5" Type="http://schemas.openxmlformats.org/officeDocument/2006/relationships/tags" Target="../tags/tag425.xml"/><Relationship Id="rId49" Type="http://schemas.openxmlformats.org/officeDocument/2006/relationships/tags" Target="../tags/tag469.xml"/><Relationship Id="rId48" Type="http://schemas.openxmlformats.org/officeDocument/2006/relationships/tags" Target="../tags/tag468.xml"/><Relationship Id="rId47" Type="http://schemas.openxmlformats.org/officeDocument/2006/relationships/tags" Target="../tags/tag467.xml"/><Relationship Id="rId46" Type="http://schemas.openxmlformats.org/officeDocument/2006/relationships/tags" Target="../tags/tag466.xml"/><Relationship Id="rId45" Type="http://schemas.openxmlformats.org/officeDocument/2006/relationships/tags" Target="../tags/tag465.xml"/><Relationship Id="rId44" Type="http://schemas.openxmlformats.org/officeDocument/2006/relationships/tags" Target="../tags/tag464.xml"/><Relationship Id="rId43" Type="http://schemas.openxmlformats.org/officeDocument/2006/relationships/tags" Target="../tags/tag463.xml"/><Relationship Id="rId42" Type="http://schemas.openxmlformats.org/officeDocument/2006/relationships/tags" Target="../tags/tag462.xml"/><Relationship Id="rId41" Type="http://schemas.openxmlformats.org/officeDocument/2006/relationships/tags" Target="../tags/tag461.xml"/><Relationship Id="rId40" Type="http://schemas.openxmlformats.org/officeDocument/2006/relationships/tags" Target="../tags/tag460.xml"/><Relationship Id="rId4" Type="http://schemas.openxmlformats.org/officeDocument/2006/relationships/tags" Target="../tags/tag424.xml"/><Relationship Id="rId39" Type="http://schemas.openxmlformats.org/officeDocument/2006/relationships/tags" Target="../tags/tag459.xml"/><Relationship Id="rId38" Type="http://schemas.openxmlformats.org/officeDocument/2006/relationships/tags" Target="../tags/tag458.xml"/><Relationship Id="rId37" Type="http://schemas.openxmlformats.org/officeDocument/2006/relationships/tags" Target="../tags/tag457.xml"/><Relationship Id="rId36" Type="http://schemas.openxmlformats.org/officeDocument/2006/relationships/tags" Target="../tags/tag456.xml"/><Relationship Id="rId35" Type="http://schemas.openxmlformats.org/officeDocument/2006/relationships/tags" Target="../tags/tag455.xml"/><Relationship Id="rId34" Type="http://schemas.openxmlformats.org/officeDocument/2006/relationships/tags" Target="../tags/tag454.xml"/><Relationship Id="rId33" Type="http://schemas.openxmlformats.org/officeDocument/2006/relationships/tags" Target="../tags/tag453.xml"/><Relationship Id="rId32" Type="http://schemas.openxmlformats.org/officeDocument/2006/relationships/tags" Target="../tags/tag452.xml"/><Relationship Id="rId31" Type="http://schemas.openxmlformats.org/officeDocument/2006/relationships/tags" Target="../tags/tag451.xml"/><Relationship Id="rId30" Type="http://schemas.openxmlformats.org/officeDocument/2006/relationships/tags" Target="../tags/tag450.xml"/><Relationship Id="rId3" Type="http://schemas.openxmlformats.org/officeDocument/2006/relationships/tags" Target="../tags/tag423.xml"/><Relationship Id="rId29" Type="http://schemas.openxmlformats.org/officeDocument/2006/relationships/tags" Target="../tags/tag449.xml"/><Relationship Id="rId28" Type="http://schemas.openxmlformats.org/officeDocument/2006/relationships/tags" Target="../tags/tag448.xml"/><Relationship Id="rId27" Type="http://schemas.openxmlformats.org/officeDocument/2006/relationships/tags" Target="../tags/tag447.xml"/><Relationship Id="rId26" Type="http://schemas.openxmlformats.org/officeDocument/2006/relationships/tags" Target="../tags/tag446.xml"/><Relationship Id="rId25" Type="http://schemas.openxmlformats.org/officeDocument/2006/relationships/tags" Target="../tags/tag445.xml"/><Relationship Id="rId24" Type="http://schemas.openxmlformats.org/officeDocument/2006/relationships/tags" Target="../tags/tag444.xml"/><Relationship Id="rId23" Type="http://schemas.openxmlformats.org/officeDocument/2006/relationships/tags" Target="../tags/tag443.xml"/><Relationship Id="rId22" Type="http://schemas.openxmlformats.org/officeDocument/2006/relationships/tags" Target="../tags/tag442.xml"/><Relationship Id="rId21" Type="http://schemas.openxmlformats.org/officeDocument/2006/relationships/tags" Target="../tags/tag441.xml"/><Relationship Id="rId20" Type="http://schemas.openxmlformats.org/officeDocument/2006/relationships/tags" Target="../tags/tag440.xml"/><Relationship Id="rId2" Type="http://schemas.openxmlformats.org/officeDocument/2006/relationships/tags" Target="../tags/tag422.xml"/><Relationship Id="rId19" Type="http://schemas.openxmlformats.org/officeDocument/2006/relationships/tags" Target="../tags/tag439.xml"/><Relationship Id="rId18" Type="http://schemas.openxmlformats.org/officeDocument/2006/relationships/tags" Target="../tags/tag438.xml"/><Relationship Id="rId17" Type="http://schemas.openxmlformats.org/officeDocument/2006/relationships/tags" Target="../tags/tag437.xml"/><Relationship Id="rId16" Type="http://schemas.openxmlformats.org/officeDocument/2006/relationships/tags" Target="../tags/tag436.xml"/><Relationship Id="rId15" Type="http://schemas.openxmlformats.org/officeDocument/2006/relationships/tags" Target="../tags/tag435.xml"/><Relationship Id="rId14" Type="http://schemas.openxmlformats.org/officeDocument/2006/relationships/tags" Target="../tags/tag434.xml"/><Relationship Id="rId13" Type="http://schemas.openxmlformats.org/officeDocument/2006/relationships/tags" Target="../tags/tag433.xml"/><Relationship Id="rId12" Type="http://schemas.openxmlformats.org/officeDocument/2006/relationships/tags" Target="../tags/tag432.xml"/><Relationship Id="rId119" Type="http://schemas.openxmlformats.org/officeDocument/2006/relationships/slideLayout" Target="../slideLayouts/slideLayout1.xml"/><Relationship Id="rId118" Type="http://schemas.openxmlformats.org/officeDocument/2006/relationships/image" Target="../media/image3.png"/><Relationship Id="rId117" Type="http://schemas.openxmlformats.org/officeDocument/2006/relationships/tags" Target="../tags/tag537.xml"/><Relationship Id="rId116" Type="http://schemas.openxmlformats.org/officeDocument/2006/relationships/tags" Target="../tags/tag536.xml"/><Relationship Id="rId115" Type="http://schemas.openxmlformats.org/officeDocument/2006/relationships/tags" Target="../tags/tag535.xml"/><Relationship Id="rId114" Type="http://schemas.openxmlformats.org/officeDocument/2006/relationships/tags" Target="../tags/tag534.xml"/><Relationship Id="rId113" Type="http://schemas.openxmlformats.org/officeDocument/2006/relationships/tags" Target="../tags/tag533.xml"/><Relationship Id="rId112" Type="http://schemas.openxmlformats.org/officeDocument/2006/relationships/tags" Target="../tags/tag532.xml"/><Relationship Id="rId111" Type="http://schemas.openxmlformats.org/officeDocument/2006/relationships/tags" Target="../tags/tag531.xml"/><Relationship Id="rId110" Type="http://schemas.openxmlformats.org/officeDocument/2006/relationships/tags" Target="../tags/tag530.xml"/><Relationship Id="rId11" Type="http://schemas.openxmlformats.org/officeDocument/2006/relationships/tags" Target="../tags/tag431.xml"/><Relationship Id="rId109" Type="http://schemas.openxmlformats.org/officeDocument/2006/relationships/tags" Target="../tags/tag529.xml"/><Relationship Id="rId108" Type="http://schemas.openxmlformats.org/officeDocument/2006/relationships/tags" Target="../tags/tag528.xml"/><Relationship Id="rId107" Type="http://schemas.openxmlformats.org/officeDocument/2006/relationships/tags" Target="../tags/tag527.xml"/><Relationship Id="rId106" Type="http://schemas.openxmlformats.org/officeDocument/2006/relationships/tags" Target="../tags/tag526.xml"/><Relationship Id="rId105" Type="http://schemas.openxmlformats.org/officeDocument/2006/relationships/tags" Target="../tags/tag525.xml"/><Relationship Id="rId104" Type="http://schemas.openxmlformats.org/officeDocument/2006/relationships/tags" Target="../tags/tag524.xml"/><Relationship Id="rId103" Type="http://schemas.openxmlformats.org/officeDocument/2006/relationships/tags" Target="../tags/tag523.xml"/><Relationship Id="rId102" Type="http://schemas.openxmlformats.org/officeDocument/2006/relationships/tags" Target="../tags/tag522.xml"/><Relationship Id="rId101" Type="http://schemas.openxmlformats.org/officeDocument/2006/relationships/tags" Target="../tags/tag521.xml"/><Relationship Id="rId100" Type="http://schemas.openxmlformats.org/officeDocument/2006/relationships/tags" Target="../tags/tag520.xml"/><Relationship Id="rId10" Type="http://schemas.openxmlformats.org/officeDocument/2006/relationships/tags" Target="../tags/tag430.xml"/><Relationship Id="rId1" Type="http://schemas.openxmlformats.org/officeDocument/2006/relationships/image" Target="../media/image10.jpe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audio3.wav"/><Relationship Id="rId1" Type="http://schemas.openxmlformats.org/officeDocument/2006/relationships/image" Target="../media/image27.png"/></Relationships>
</file>

<file path=ppt/slides/_rels/slide5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1.xml"/><Relationship Id="rId2" Type="http://schemas.openxmlformats.org/officeDocument/2006/relationships/audio" Target="../media/audio1.wav"/><Relationship Id="rId1" Type="http://schemas.openxmlformats.org/officeDocument/2006/relationships/image" Target="../media/image8.png"/></Relationships>
</file>

<file path=ppt/slides/_rels/slide5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audio" Target="../media/audio1.wav"/><Relationship Id="rId4" Type="http://schemas.openxmlformats.org/officeDocument/2006/relationships/tags" Target="../tags/tag538.xml"/><Relationship Id="rId3" Type="http://schemas.microsoft.com/office/2007/relationships/hdphoto" Target="../media/image59.wdp"/><Relationship Id="rId2" Type="http://schemas.openxmlformats.org/officeDocument/2006/relationships/image" Target="../media/image58.png"/><Relationship Id="rId1" Type="http://schemas.openxmlformats.org/officeDocument/2006/relationships/image" Target="../media/image35.png"/></Relationships>
</file>

<file path=ppt/slides/_rels/slide5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microsoft.com/office/2007/relationships/media" Target="../media/audio7.wav"/><Relationship Id="rId3" Type="http://schemas.openxmlformats.org/officeDocument/2006/relationships/audio" Target="../media/audio7.wav"/><Relationship Id="rId2" Type="http://schemas.openxmlformats.org/officeDocument/2006/relationships/image" Target="../media/image8.png"/><Relationship Id="rId1" Type="http://schemas.openxmlformats.org/officeDocument/2006/relationships/image" Target="../media/image60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0.png"/></Relationships>
</file>

<file path=ppt/slides/_rels/slide5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audio" Target="../media/audio1.wav"/><Relationship Id="rId2" Type="http://schemas.openxmlformats.org/officeDocument/2006/relationships/tags" Target="../tags/tag539.xml"/><Relationship Id="rId1" Type="http://schemas.openxmlformats.org/officeDocument/2006/relationships/image" Target="../media/image13.png"/></Relationships>
</file>

<file path=ppt/slides/_rels/slide5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64.png"/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image" Target="../media/image61.png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audio" Target="../media/audio1.wav"/><Relationship Id="rId4" Type="http://schemas.openxmlformats.org/officeDocument/2006/relationships/image" Target="../media/image14.png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179.xml"/><Relationship Id="rId2" Type="http://schemas.openxmlformats.org/officeDocument/2006/relationships/image" Target="../media/image15.png"/><Relationship Id="rId1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audio" Target="../media/audio1.wav"/><Relationship Id="rId4" Type="http://schemas.openxmlformats.org/officeDocument/2006/relationships/image" Target="../media/image13.png"/><Relationship Id="rId3" Type="http://schemas.openxmlformats.org/officeDocument/2006/relationships/image" Target="../media/image12.png"/><Relationship Id="rId2" Type="http://schemas.openxmlformats.org/officeDocument/2006/relationships/image" Target="../media/image16.png"/><Relationship Id="rId1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圆角矩形 15"/>
          <p:cNvSpPr/>
          <p:nvPr/>
        </p:nvSpPr>
        <p:spPr>
          <a:xfrm>
            <a:off x="2840990" y="5373370"/>
            <a:ext cx="9256395" cy="1152525"/>
          </a:xfrm>
          <a:prstGeom prst="roundRect">
            <a:avLst/>
          </a:prstGeom>
          <a:noFill/>
          <a:ln>
            <a:solidFill>
              <a:srgbClr val="2536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TextBox 10"/>
          <p:cNvSpPr txBox="1"/>
          <p:nvPr/>
        </p:nvSpPr>
        <p:spPr>
          <a:xfrm>
            <a:off x="2840355" y="5549900"/>
            <a:ext cx="933894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 dirty="0" smtClean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本课件和教学视频著作权归大敏姐姐所有，未经授权进行搬运、洗稿、二次转发、销售等侵权行为，都属于</a:t>
            </a:r>
            <a:r>
              <a:rPr lang="zh-CN" altLang="en-US" sz="2400" b="1" dirty="0" smtClean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违法</a:t>
            </a:r>
            <a:r>
              <a:rPr lang="zh-CN" altLang="en-US" sz="2400" b="1" dirty="0" smtClean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。</a:t>
            </a:r>
            <a:r>
              <a:rPr lang="zh-CN" altLang="en-US" sz="2400" b="1" dirty="0" smtClean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违者绝对追责到底！</a:t>
            </a:r>
            <a:endParaRPr lang="zh-CN" altLang="en-US" sz="2400" b="1" dirty="0" smtClean="0">
              <a:solidFill>
                <a:srgbClr val="FF0000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-25082" y="547370"/>
            <a:ext cx="702183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CN" altLang="en-US" sz="2800" b="1" dirty="0" smtClean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感谢选择大敏姐姐</a:t>
            </a:r>
            <a:r>
              <a:rPr lang="zh-CN" altLang="en-US" sz="2800" b="1" dirty="0" smtClean="0">
                <a:solidFill>
                  <a:srgbClr val="25366A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原创高品质</a:t>
            </a:r>
            <a:r>
              <a:rPr lang="en-US" altLang="zh-CN" sz="2800" b="1" dirty="0" smtClean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HSK</a:t>
            </a:r>
            <a:r>
              <a:rPr lang="zh-CN" altLang="en-US" sz="2800" b="1" dirty="0" smtClean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系列课件</a:t>
            </a:r>
            <a:r>
              <a:rPr lang="en-US" altLang="zh-CN" sz="2800" b="1" dirty="0" smtClean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!</a:t>
            </a:r>
            <a:endParaRPr lang="en-US" altLang="zh-CN" sz="2800" b="1" dirty="0" smtClean="0"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  <a:sym typeface="+mn-ea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7752398" y="2694940"/>
            <a:ext cx="2169795" cy="1468755"/>
            <a:chOff x="12547" y="3585"/>
            <a:chExt cx="3417" cy="2313"/>
          </a:xfrm>
        </p:grpSpPr>
        <p:pic>
          <p:nvPicPr>
            <p:cNvPr id="1026" name="Picture 2" descr="C:\Users\Administrator\Desktop\小红书logo_副本.png"/>
            <p:cNvPicPr>
              <a:picLocks noChangeAspect="1" noChangeArrowheads="1"/>
            </p:cNvPicPr>
            <p:nvPr/>
          </p:nvPicPr>
          <p:blipFill>
            <a:blip r:embed="rId1" cstate="print"/>
            <a:srcRect/>
            <a:stretch>
              <a:fillRect/>
            </a:stretch>
          </p:blipFill>
          <p:spPr bwMode="auto">
            <a:xfrm>
              <a:off x="12547" y="3585"/>
              <a:ext cx="1041" cy="1044"/>
            </a:xfrm>
            <a:prstGeom prst="rect">
              <a:avLst/>
            </a:prstGeom>
            <a:noFill/>
          </p:spPr>
        </p:pic>
        <p:sp>
          <p:nvSpPr>
            <p:cNvPr id="17" name="TextBox 9"/>
            <p:cNvSpPr txBox="1"/>
            <p:nvPr/>
          </p:nvSpPr>
          <p:spPr>
            <a:xfrm>
              <a:off x="13778" y="3855"/>
              <a:ext cx="218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b="1" dirty="0" smtClean="0">
                  <a:solidFill>
                    <a:srgbClr val="FF0000"/>
                  </a:solidFill>
                  <a:latin typeface="Microsoft YaHei" panose="020B0503020204020204" charset="-122"/>
                  <a:ea typeface="Microsoft YaHei" panose="020B0503020204020204" charset="-122"/>
                </a:rPr>
                <a:t>@</a:t>
              </a:r>
              <a:r>
                <a:rPr lang="zh-CN" altLang="en-US" b="1" dirty="0" smtClean="0">
                  <a:solidFill>
                    <a:srgbClr val="FF0000"/>
                  </a:solidFill>
                  <a:latin typeface="Microsoft YaHei" panose="020B0503020204020204" charset="-122"/>
                  <a:ea typeface="Microsoft YaHei" panose="020B0503020204020204" charset="-122"/>
                </a:rPr>
                <a:t>大敏姐姐</a:t>
              </a:r>
              <a:endParaRPr lang="zh-CN" altLang="en-US" b="1" dirty="0">
                <a:solidFill>
                  <a:srgbClr val="FF0000"/>
                </a:solidFill>
                <a:latin typeface="Microsoft YaHei" panose="020B0503020204020204" charset="-122"/>
                <a:ea typeface="Microsoft YaHei" panose="020B0503020204020204" charset="-122"/>
              </a:endParaRPr>
            </a:p>
          </p:txBody>
        </p:sp>
        <p:pic>
          <p:nvPicPr>
            <p:cNvPr id="1027" name="Picture 3" descr="C:\Users\Administrator\Desktop\微信_副本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2561" y="4897"/>
              <a:ext cx="996" cy="1001"/>
            </a:xfrm>
            <a:prstGeom prst="rect">
              <a:avLst/>
            </a:prstGeom>
            <a:noFill/>
          </p:spPr>
        </p:pic>
        <p:sp>
          <p:nvSpPr>
            <p:cNvPr id="18" name="TextBox 10"/>
            <p:cNvSpPr txBox="1"/>
            <p:nvPr/>
          </p:nvSpPr>
          <p:spPr>
            <a:xfrm>
              <a:off x="13873" y="5046"/>
              <a:ext cx="2090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b="1" dirty="0" smtClean="0">
                  <a:solidFill>
                    <a:srgbClr val="3CB035"/>
                  </a:solidFill>
                  <a:latin typeface="Microsoft YaHei" panose="020B0503020204020204" charset="-122"/>
                  <a:ea typeface="Microsoft YaHei" panose="020B0503020204020204" charset="-122"/>
                </a:rPr>
                <a:t>dmgqs01</a:t>
              </a:r>
              <a:endParaRPr lang="en-US" altLang="zh-CN" b="1" dirty="0" smtClean="0">
                <a:solidFill>
                  <a:srgbClr val="3CB035"/>
                </a:solidFill>
                <a:latin typeface="Microsoft YaHei" panose="020B0503020204020204" charset="-122"/>
                <a:ea typeface="Microsoft YaHei" panose="020B0503020204020204" charset="-122"/>
              </a:endParaRPr>
            </a:p>
          </p:txBody>
        </p:sp>
      </p:grpSp>
      <p:pic>
        <p:nvPicPr>
          <p:cNvPr id="2" name="图片 1" descr="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pic>
        <p:nvPicPr>
          <p:cNvPr id="6" name="图片 5" descr="D:\大敏\HSK课件宣传\图片素材\HSK5\封面.png封面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81280" y="1222375"/>
            <a:ext cx="5979160" cy="348615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13" name="Picture 6" descr="C:\Users\Administrator\Desktop\2被动.png2被动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234238" y="2479675"/>
            <a:ext cx="2573904" cy="188087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8" descr="C:\Users\Administrator\Desktop\3奴隶.png3奴隶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071863" y="5339724"/>
            <a:ext cx="777875" cy="66055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4" descr="C:\Users\Administrator\Desktop\1.png1"/>
          <p:cNvPicPr>
            <a:picLocks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860403" y="516697"/>
            <a:ext cx="1179195" cy="946604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2" name="Picture 5" descr="C:\Users\Administrator\Desktop\6反省.png6反省"/>
          <p:cNvPicPr>
            <a:picLocks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965495" y="-1440000"/>
            <a:ext cx="969010" cy="108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10" descr="C:\Users\Administrator\Desktop\4虚伪.png4虚伪"/>
          <p:cNvPicPr>
            <a:picLocks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8826112" y="7312645"/>
            <a:ext cx="1247775" cy="85471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0" name="组合 9"/>
          <p:cNvGrpSpPr/>
          <p:nvPr/>
        </p:nvGrpSpPr>
        <p:grpSpPr>
          <a:xfrm>
            <a:off x="167640" y="1459230"/>
            <a:ext cx="5486400" cy="3802380"/>
            <a:chOff x="264" y="2298"/>
            <a:chExt cx="8640" cy="5988"/>
          </a:xfrm>
        </p:grpSpPr>
        <p:sp>
          <p:nvSpPr>
            <p:cNvPr id="4" name="椭圆形标注 3"/>
            <p:cNvSpPr/>
            <p:nvPr/>
          </p:nvSpPr>
          <p:spPr>
            <a:xfrm>
              <a:off x="375" y="2298"/>
              <a:ext cx="8268" cy="5988"/>
            </a:xfrm>
            <a:prstGeom prst="wedgeEllipseCallout">
              <a:avLst>
                <a:gd name="adj1" fmla="val 61234"/>
                <a:gd name="adj2" fmla="val -2233"/>
              </a:avLst>
            </a:prstGeom>
            <a:solidFill>
              <a:srgbClr val="F79646"/>
            </a:solidFill>
            <a:ln w="57150">
              <a:solidFill>
                <a:srgbClr val="F79646"/>
              </a:solidFill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64" y="3113"/>
              <a:ext cx="8640" cy="421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eaLnBrk="0" fontAlgn="auto" hangingPunct="0">
                <a:buNone/>
              </a:pPr>
              <a:r>
                <a:rPr lang="en-US" altLang="zh-CN" sz="6000" b="1" dirty="0" err="1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bèidòng</a:t>
              </a:r>
              <a:endParaRPr lang="en-US" altLang="zh-CN" sz="6000" b="1" dirty="0" err="1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  <a:p>
              <a:pPr algn="ctr" eaLnBrk="0" fontAlgn="auto" hangingPunct="0">
                <a:buNone/>
              </a:pPr>
              <a:r>
                <a:rPr lang="zh-CN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被动</a:t>
              </a:r>
              <a:endParaRPr lang="zh-CN" sz="8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  <a:p>
              <a:pPr algn="ctr" eaLnBrk="0" fontAlgn="auto" hangingPunct="0">
                <a:buNone/>
              </a:pPr>
              <a:r>
                <a:rPr lang="en-US" altLang="zh-CN" sz="28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adj. passive</a:t>
              </a:r>
              <a:endParaRPr lang="en-US" altLang="zh-CN" sz="28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Times New Roman" panose="02020603050405020304" pitchFamily="18" charset="0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238125" y="5401945"/>
            <a:ext cx="5734852" cy="720090"/>
            <a:chOff x="197" y="9126"/>
            <a:chExt cx="8624" cy="1134"/>
          </a:xfrm>
        </p:grpSpPr>
        <p:sp>
          <p:nvSpPr>
            <p:cNvPr id="11" name="圆角矩形 10"/>
            <p:cNvSpPr/>
            <p:nvPr/>
          </p:nvSpPr>
          <p:spPr>
            <a:xfrm>
              <a:off x="197" y="9126"/>
              <a:ext cx="8624" cy="113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779" y="9282"/>
              <a:ext cx="5677" cy="824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pPr lvl="0" algn="ctr" fontAlgn="auto">
                <a:defRPr sz="1800"/>
              </a:pPr>
              <a:r>
                <a:rPr lang="zh-CN" altLang="en-US" sz="28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我是一个很被动的人。</a:t>
              </a:r>
              <a:endParaRPr lang="en-US" altLang="zh-CN" sz="28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  <a:sym typeface="华文细黑" panose="02010600040101010101" pitchFamily="2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13" name="Picture 6" descr="C:\Users\Administrator\Desktop\3奴隶.png3奴隶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292782" y="2377440"/>
            <a:ext cx="2456815" cy="208534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8" descr="C:\Users\Administrator\Desktop\4虚伪.png4虚伪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995028" y="5351229"/>
            <a:ext cx="931545" cy="63754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4" descr="C:\Users\Administrator\Desktop\2被动.png2被动"/>
          <p:cNvPicPr>
            <a:picLocks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847068" y="549627"/>
            <a:ext cx="1205865" cy="880745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2" name="Picture 5" descr="C:\Users\Administrator\Desktop\1.png1"/>
          <p:cNvPicPr>
            <a:picLocks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879075" y="-1358153"/>
            <a:ext cx="1141850" cy="916305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10" descr="C:\Users\Administrator\Desktop\5思想.png5思想"/>
          <p:cNvPicPr>
            <a:picLocks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9077890" y="7312645"/>
            <a:ext cx="744220" cy="85471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0" name="组合 9"/>
          <p:cNvGrpSpPr/>
          <p:nvPr/>
        </p:nvGrpSpPr>
        <p:grpSpPr>
          <a:xfrm>
            <a:off x="167640" y="1459230"/>
            <a:ext cx="5486400" cy="3802380"/>
            <a:chOff x="264" y="2298"/>
            <a:chExt cx="8640" cy="5988"/>
          </a:xfrm>
        </p:grpSpPr>
        <p:sp>
          <p:nvSpPr>
            <p:cNvPr id="4" name="椭圆形标注 3"/>
            <p:cNvSpPr/>
            <p:nvPr/>
          </p:nvSpPr>
          <p:spPr>
            <a:xfrm>
              <a:off x="375" y="2298"/>
              <a:ext cx="8268" cy="5988"/>
            </a:xfrm>
            <a:prstGeom prst="wedgeEllipseCallout">
              <a:avLst>
                <a:gd name="adj1" fmla="val 61234"/>
                <a:gd name="adj2" fmla="val -2233"/>
              </a:avLst>
            </a:prstGeom>
            <a:solidFill>
              <a:srgbClr val="F79646"/>
            </a:solidFill>
            <a:ln w="57150">
              <a:solidFill>
                <a:srgbClr val="F79646"/>
              </a:solidFill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64" y="3113"/>
              <a:ext cx="8640" cy="421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eaLnBrk="0" fontAlgn="auto" hangingPunct="0">
                <a:buNone/>
              </a:pPr>
              <a:r>
                <a:rPr lang="en-US" altLang="zh-CN" sz="6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núlì</a:t>
              </a:r>
              <a:endParaRPr lang="en-US" altLang="zh-CN" sz="6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  <a:p>
              <a:pPr algn="ctr" eaLnBrk="0" fontAlgn="auto" hangingPunct="0">
                <a:buNone/>
              </a:pPr>
              <a:r>
                <a:rPr lang="zh-CN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奴隶</a:t>
              </a:r>
              <a:endParaRPr lang="zh-CN" sz="8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  <a:p>
              <a:pPr algn="ctr" eaLnBrk="0" fontAlgn="auto" hangingPunct="0">
                <a:buNone/>
              </a:pPr>
              <a:r>
                <a:rPr lang="en-US" altLang="zh-CN" sz="28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n. slave</a:t>
              </a:r>
              <a:endParaRPr lang="en-US" altLang="zh-CN" sz="28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Times New Roman" panose="02020603050405020304" pitchFamily="18" charset="0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238125" y="5401945"/>
            <a:ext cx="5734852" cy="720090"/>
            <a:chOff x="197" y="9126"/>
            <a:chExt cx="8624" cy="1134"/>
          </a:xfrm>
        </p:grpSpPr>
        <p:sp>
          <p:nvSpPr>
            <p:cNvPr id="11" name="圆角矩形 10"/>
            <p:cNvSpPr/>
            <p:nvPr/>
          </p:nvSpPr>
          <p:spPr>
            <a:xfrm>
              <a:off x="197" y="9126"/>
              <a:ext cx="8624" cy="113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2048" y="9282"/>
              <a:ext cx="5137" cy="824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pPr lvl="0" algn="ctr" fontAlgn="auto">
                <a:defRPr sz="1800"/>
              </a:pPr>
              <a:r>
                <a:rPr lang="zh-CN" altLang="en-US" sz="28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他成了工作的奴隶。</a:t>
              </a:r>
              <a:endParaRPr lang="en-US" altLang="zh-CN" sz="28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  <a:sym typeface="华文细黑" panose="02010600040101010101" pitchFamily="2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13" name="Picture 6" descr="C:\Users\Administrator\Desktop\4虚伪.png4虚伪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234238" y="2538730"/>
            <a:ext cx="2573904" cy="176276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8" descr="C:\Users\Administrator\Desktop\5思想.png5思想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173146" y="5339724"/>
            <a:ext cx="575310" cy="66055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4" descr="C:\Users\Administrator\Desktop\3奴隶.png3奴隶"/>
          <p:cNvPicPr>
            <a:picLocks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892471" y="516697"/>
            <a:ext cx="1115060" cy="946604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2" name="Picture 5" descr="C:\Users\Administrator\Desktop\2被动.png2被动"/>
          <p:cNvPicPr>
            <a:picLocks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879075" y="-1317195"/>
            <a:ext cx="1141850" cy="83439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10" descr="C:\Users\Administrator\Desktop\6反省.png6反省"/>
          <p:cNvPicPr>
            <a:picLocks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9066777" y="7312645"/>
            <a:ext cx="766445" cy="85471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0" name="组合 9"/>
          <p:cNvGrpSpPr/>
          <p:nvPr/>
        </p:nvGrpSpPr>
        <p:grpSpPr>
          <a:xfrm>
            <a:off x="167640" y="1459230"/>
            <a:ext cx="5486400" cy="3802380"/>
            <a:chOff x="264" y="2298"/>
            <a:chExt cx="8640" cy="5988"/>
          </a:xfrm>
        </p:grpSpPr>
        <p:sp>
          <p:nvSpPr>
            <p:cNvPr id="4" name="椭圆形标注 3"/>
            <p:cNvSpPr/>
            <p:nvPr/>
          </p:nvSpPr>
          <p:spPr>
            <a:xfrm>
              <a:off x="375" y="2298"/>
              <a:ext cx="8268" cy="5988"/>
            </a:xfrm>
            <a:prstGeom prst="wedgeEllipseCallout">
              <a:avLst>
                <a:gd name="adj1" fmla="val 61234"/>
                <a:gd name="adj2" fmla="val -2233"/>
              </a:avLst>
            </a:prstGeom>
            <a:solidFill>
              <a:srgbClr val="F79646"/>
            </a:solidFill>
            <a:ln w="57150">
              <a:solidFill>
                <a:srgbClr val="F79646"/>
              </a:solidFill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64" y="3113"/>
              <a:ext cx="8640" cy="470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eaLnBrk="0" fontAlgn="auto" hangingPunct="0">
                <a:buNone/>
              </a:pPr>
              <a:r>
                <a:rPr lang="zh-CN" altLang="en-US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xūwěi</a:t>
              </a:r>
              <a:endParaRPr lang="zh-CN" altLang="en-US" sz="8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  <a:p>
              <a:pPr algn="ctr" eaLnBrk="0" fontAlgn="auto" hangingPunct="0">
                <a:buNone/>
              </a:pPr>
              <a:r>
                <a:rPr lang="zh-CN" altLang="en-US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虚伪</a:t>
              </a:r>
              <a:endParaRPr lang="en-US" altLang="zh-CN" sz="8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  <a:p>
              <a:pPr algn="ctr" eaLnBrk="0" fontAlgn="auto" hangingPunct="0">
                <a:buNone/>
              </a:pPr>
              <a:r>
                <a:rPr lang="en-US" altLang="zh-CN" sz="28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adj. hypocritical</a:t>
              </a:r>
              <a:endParaRPr lang="en-US" altLang="zh-CN" sz="28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Times New Roman" panose="02020603050405020304" pitchFamily="18" charset="0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238125" y="5401945"/>
            <a:ext cx="5734852" cy="720090"/>
            <a:chOff x="197" y="9126"/>
            <a:chExt cx="8624" cy="1134"/>
          </a:xfrm>
        </p:grpSpPr>
        <p:sp>
          <p:nvSpPr>
            <p:cNvPr id="11" name="圆角矩形 10"/>
            <p:cNvSpPr/>
            <p:nvPr/>
          </p:nvSpPr>
          <p:spPr>
            <a:xfrm>
              <a:off x="197" y="9126"/>
              <a:ext cx="8624" cy="113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2593" y="9282"/>
              <a:ext cx="4057" cy="824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pPr lvl="0" algn="ctr" fontAlgn="auto">
                <a:defRPr sz="1800"/>
              </a:pPr>
              <a:r>
                <a:rPr lang="zh-CN" altLang="en-US" sz="28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Comic Sans MS" panose="030F0702030302020204" pitchFamily="66" charset="0"/>
                  <a:sym typeface="+mn-ea"/>
                </a:rPr>
                <a:t>这个人很虚伪。</a:t>
              </a:r>
              <a:endParaRPr lang="zh-CN" altLang="en-US" sz="28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13" name="Picture 6" descr="C:\Users\Administrator\Desktop\5思想.png5思想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613140" y="2377440"/>
            <a:ext cx="1816100" cy="208534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8" descr="C:\Users\Administrator\Desktop\6反省.png6反省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164573" y="5339724"/>
            <a:ext cx="592455" cy="66055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4" descr="C:\Users\Administrator\Desktop\4虚伪.png4虚伪"/>
          <p:cNvPicPr>
            <a:picLocks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847068" y="577249"/>
            <a:ext cx="1205865" cy="8255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2" name="Picture 5" descr="C:\Users\Administrator\Desktop\3奴隶.png3奴隶"/>
          <p:cNvPicPr>
            <a:picLocks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879075" y="-1384505"/>
            <a:ext cx="1141850" cy="96901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10" descr="C:\Users\Administrator\Desktop\1.png1"/>
          <p:cNvPicPr>
            <a:picLocks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8917870" y="7312645"/>
            <a:ext cx="1064260" cy="85471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0" name="组合 9"/>
          <p:cNvGrpSpPr/>
          <p:nvPr/>
        </p:nvGrpSpPr>
        <p:grpSpPr>
          <a:xfrm>
            <a:off x="167640" y="1459230"/>
            <a:ext cx="5486400" cy="3802380"/>
            <a:chOff x="264" y="2298"/>
            <a:chExt cx="8640" cy="5988"/>
          </a:xfrm>
        </p:grpSpPr>
        <p:sp>
          <p:nvSpPr>
            <p:cNvPr id="4" name="椭圆形标注 3"/>
            <p:cNvSpPr/>
            <p:nvPr/>
          </p:nvSpPr>
          <p:spPr>
            <a:xfrm>
              <a:off x="375" y="2298"/>
              <a:ext cx="8268" cy="5988"/>
            </a:xfrm>
            <a:prstGeom prst="wedgeEllipseCallout">
              <a:avLst>
                <a:gd name="adj1" fmla="val 61234"/>
                <a:gd name="adj2" fmla="val -2233"/>
              </a:avLst>
            </a:prstGeom>
            <a:solidFill>
              <a:srgbClr val="F79646"/>
            </a:solidFill>
            <a:ln w="57150">
              <a:solidFill>
                <a:srgbClr val="F79646"/>
              </a:solidFill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64" y="3113"/>
              <a:ext cx="8640" cy="470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eaLnBrk="0" fontAlgn="auto" hangingPunct="0">
                <a:buNone/>
              </a:pPr>
              <a:r>
                <a:rPr lang="zh-CN" altLang="en-US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sīxiǎng</a:t>
              </a:r>
              <a:endParaRPr lang="zh-CN" altLang="en-US" sz="8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  <a:p>
              <a:pPr algn="ctr" eaLnBrk="0" fontAlgn="auto" hangingPunct="0">
                <a:buNone/>
              </a:pPr>
              <a:r>
                <a:rPr lang="zh-CN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思想</a:t>
              </a:r>
              <a:endParaRPr lang="zh-CN" sz="8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  <a:p>
              <a:pPr algn="ctr" eaLnBrk="0" fontAlgn="auto" hangingPunct="0">
                <a:buNone/>
              </a:pPr>
              <a:r>
                <a:rPr lang="en-US" altLang="zh-CN" sz="28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n. thought, thinking</a:t>
              </a:r>
              <a:endParaRPr lang="en-US" altLang="zh-CN" sz="28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Times New Roman" panose="02020603050405020304" pitchFamily="18" charset="0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238125" y="5401945"/>
            <a:ext cx="6118860" cy="720090"/>
            <a:chOff x="197" y="9126"/>
            <a:chExt cx="8624" cy="1134"/>
          </a:xfrm>
        </p:grpSpPr>
        <p:sp>
          <p:nvSpPr>
            <p:cNvPr id="11" name="圆角矩形 10"/>
            <p:cNvSpPr/>
            <p:nvPr/>
          </p:nvSpPr>
          <p:spPr>
            <a:xfrm>
              <a:off x="197" y="9126"/>
              <a:ext cx="8624" cy="113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448" y="9282"/>
              <a:ext cx="8348" cy="82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lvl="0" algn="ctr" fontAlgn="auto">
                <a:defRPr sz="1800"/>
              </a:pPr>
              <a:r>
                <a:rPr lang="zh-CN" altLang="en-US" sz="28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在他们的思想中，他们觉得......</a:t>
              </a:r>
              <a:endParaRPr lang="zh-CN" altLang="en-US" sz="28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13" name="Picture 6" descr="C:\Users\Administrator\Desktop\6反省.png6反省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585517" y="2377440"/>
            <a:ext cx="1871345" cy="208534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8" descr="C:\Users\Administrator\Desktop\1.png1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049321" y="5339724"/>
            <a:ext cx="822960" cy="66055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4" descr="C:\Users\Administrator\Desktop\5思想.png5思想"/>
          <p:cNvPicPr>
            <a:picLocks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037886" y="516697"/>
            <a:ext cx="824230" cy="946604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2" name="Picture 5" descr="C:\Users\Administrator\Desktop\4虚伪.png4虚伪"/>
          <p:cNvPicPr>
            <a:picLocks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879075" y="-1290843"/>
            <a:ext cx="1141850" cy="781685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10" descr="C:\Users\Administrator\Desktop\2被动.png2被动"/>
          <p:cNvPicPr>
            <a:picLocks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8865482" y="7312645"/>
            <a:ext cx="1169035" cy="85471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0" name="组合 9"/>
          <p:cNvGrpSpPr/>
          <p:nvPr/>
        </p:nvGrpSpPr>
        <p:grpSpPr>
          <a:xfrm>
            <a:off x="167640" y="1459230"/>
            <a:ext cx="5486400" cy="3802380"/>
            <a:chOff x="264" y="2298"/>
            <a:chExt cx="8640" cy="5988"/>
          </a:xfrm>
        </p:grpSpPr>
        <p:sp>
          <p:nvSpPr>
            <p:cNvPr id="4" name="椭圆形标注 3"/>
            <p:cNvSpPr/>
            <p:nvPr/>
          </p:nvSpPr>
          <p:spPr>
            <a:xfrm>
              <a:off x="375" y="2298"/>
              <a:ext cx="8268" cy="5988"/>
            </a:xfrm>
            <a:prstGeom prst="wedgeEllipseCallout">
              <a:avLst>
                <a:gd name="adj1" fmla="val 61234"/>
                <a:gd name="adj2" fmla="val -2233"/>
              </a:avLst>
            </a:prstGeom>
            <a:solidFill>
              <a:srgbClr val="F79646"/>
            </a:solidFill>
            <a:ln w="57150">
              <a:solidFill>
                <a:srgbClr val="F79646"/>
              </a:solidFill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64" y="3113"/>
              <a:ext cx="8640" cy="470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eaLnBrk="0" fontAlgn="auto" hangingPunct="0">
                <a:buNone/>
              </a:pPr>
              <a:r>
                <a:rPr lang="zh-CN" altLang="en-US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fǎnxǐng</a:t>
              </a:r>
              <a:endParaRPr lang="zh-CN" altLang="en-US" sz="8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  <a:p>
              <a:pPr algn="ctr" eaLnBrk="0" fontAlgn="auto" hangingPunct="0">
                <a:buNone/>
              </a:pPr>
              <a:r>
                <a:rPr lang="zh-CN" altLang="en-US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反省</a:t>
              </a:r>
              <a:endParaRPr lang="en-US" altLang="zh-CN" sz="8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  <a:p>
              <a:pPr algn="ctr" eaLnBrk="0" fontAlgn="auto" hangingPunct="0">
                <a:buNone/>
              </a:pPr>
              <a:r>
                <a:rPr lang="en-US" altLang="zh-CN" sz="28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v. to reflect on oneself</a:t>
              </a:r>
              <a:endParaRPr lang="en-US" altLang="zh-CN" sz="28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Times New Roman" panose="02020603050405020304" pitchFamily="18" charset="0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229235" y="5401945"/>
            <a:ext cx="6283827" cy="720090"/>
            <a:chOff x="184" y="9126"/>
            <a:chExt cx="8637" cy="1134"/>
          </a:xfrm>
        </p:grpSpPr>
        <p:sp>
          <p:nvSpPr>
            <p:cNvPr id="11" name="圆角矩形 10"/>
            <p:cNvSpPr/>
            <p:nvPr/>
          </p:nvSpPr>
          <p:spPr>
            <a:xfrm>
              <a:off x="197" y="9126"/>
              <a:ext cx="8624" cy="113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84" y="9282"/>
              <a:ext cx="8637" cy="82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>
                <a:defRPr sz="1800"/>
              </a:pPr>
              <a:r>
                <a:rPr lang="zh-CN" altLang="en-US" sz="28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我会经常反省自己，哪里做的不好。</a:t>
              </a:r>
              <a:endParaRPr lang="zh-CN" altLang="en-US" sz="28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719580" y="138430"/>
            <a:ext cx="2216785" cy="3194050"/>
            <a:chOff x="304" y="2028"/>
            <a:chExt cx="3491" cy="5030"/>
          </a:xfrm>
        </p:grpSpPr>
        <p:grpSp>
          <p:nvGrpSpPr>
            <p:cNvPr id="43" name="组合 42"/>
            <p:cNvGrpSpPr/>
            <p:nvPr/>
          </p:nvGrpSpPr>
          <p:grpSpPr>
            <a:xfrm>
              <a:off x="330" y="2028"/>
              <a:ext cx="3465" cy="5030"/>
              <a:chOff x="1486086" y="120403"/>
              <a:chExt cx="2200089" cy="3194297"/>
            </a:xfrm>
          </p:grpSpPr>
          <p:sp>
            <p:nvSpPr>
              <p:cNvPr id="44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45" name="图片 44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9" name="文本框 7"/>
            <p:cNvSpPr txBox="1"/>
            <p:nvPr/>
          </p:nvSpPr>
          <p:spPr>
            <a:xfrm>
              <a:off x="304" y="4252"/>
              <a:ext cx="3491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忙碌</a:t>
              </a:r>
              <a:endParaRPr lang="en-US" altLang="zh-CN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Times New Roman" panose="02020603050405020304" pitchFamily="18" charset="0"/>
                </a:rPr>
                <a:t>adj. busy</a:t>
              </a:r>
              <a:endParaRPr lang="en-US" sz="200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Times New Roman" panose="02020603050405020304" pitchFamily="18" charset="0"/>
              </a:endParaRPr>
            </a:p>
          </p:txBody>
        </p:sp>
      </p:grpSp>
      <p:sp>
        <p:nvSpPr>
          <p:cNvPr id="10" name="文本框 7"/>
          <p:cNvSpPr txBox="1"/>
          <p:nvPr/>
        </p:nvSpPr>
        <p:spPr>
          <a:xfrm>
            <a:off x="1676400" y="874395"/>
            <a:ext cx="238696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600" dirty="0" err="1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mánglù</a:t>
            </a:r>
            <a:endParaRPr lang="en-US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165735" y="213995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8374380" y="165100"/>
            <a:ext cx="2200275" cy="3194050"/>
            <a:chOff x="9330" y="2028"/>
            <a:chExt cx="3465" cy="5030"/>
          </a:xfrm>
        </p:grpSpPr>
        <p:grpSp>
          <p:nvGrpSpPr>
            <p:cNvPr id="57" name="组合 5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5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59" name="图片 5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60" name="文本框 7"/>
            <p:cNvSpPr txBox="1"/>
            <p:nvPr/>
          </p:nvSpPr>
          <p:spPr>
            <a:xfrm>
              <a:off x="9385" y="4252"/>
              <a:ext cx="3353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奴隶</a:t>
              </a:r>
              <a:endParaRPr lang="en-US" altLang="zh-CN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Times New Roman" panose="02020603050405020304" pitchFamily="18" charset="0"/>
                </a:rPr>
                <a:t>n. slave</a:t>
              </a:r>
              <a:endParaRPr lang="en-US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Times New Roman" panose="02020603050405020304" pitchFamily="18" charset="0"/>
              </a:endParaRPr>
            </a:p>
          </p:txBody>
        </p:sp>
      </p:grpSp>
      <p:sp>
        <p:nvSpPr>
          <p:cNvPr id="62" name="文本框 7"/>
          <p:cNvSpPr txBox="1"/>
          <p:nvPr/>
        </p:nvSpPr>
        <p:spPr>
          <a:xfrm>
            <a:off x="8277860" y="901065"/>
            <a:ext cx="238569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 err="1">
                <a:latin typeface="华文细黑" panose="02010600040101010101" pitchFamily="2" charset="-122"/>
                <a:ea typeface="华文细黑" panose="02010600040101010101" pitchFamily="2" charset="-122"/>
                <a:sym typeface="SimSun" panose="02010600030101010101" pitchFamily="2" charset="-122"/>
              </a:rPr>
              <a:t>núlì</a:t>
            </a:r>
            <a:endParaRPr lang="en-US" sz="3600" dirty="0">
              <a:latin typeface="华文细黑" panose="02010600040101010101" pitchFamily="2" charset="-122"/>
              <a:ea typeface="华文细黑" panose="02010600040101010101" pitchFamily="2" charset="-122"/>
              <a:sym typeface="SimSun" panose="02010600030101010101" pitchFamily="2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5026660" y="127635"/>
            <a:ext cx="2209165" cy="3194050"/>
            <a:chOff x="9330" y="2028"/>
            <a:chExt cx="3479" cy="5030"/>
          </a:xfrm>
        </p:grpSpPr>
        <p:grpSp>
          <p:nvGrpSpPr>
            <p:cNvPr id="7" name="组合 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12" name="文本框 7"/>
            <p:cNvSpPr txBox="1"/>
            <p:nvPr/>
          </p:nvSpPr>
          <p:spPr>
            <a:xfrm>
              <a:off x="9330" y="4252"/>
              <a:ext cx="3479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被动</a:t>
              </a:r>
              <a:endParaRPr lang="zh-CN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Times New Roman" panose="02020603050405020304" pitchFamily="18" charset="0"/>
                </a:rPr>
                <a:t>adj. passive</a:t>
              </a:r>
              <a:endParaRPr lang="en-US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Times New Roman" panose="02020603050405020304" pitchFamily="18" charset="0"/>
              </a:endParaRPr>
            </a:p>
          </p:txBody>
        </p:sp>
      </p:grpSp>
      <p:sp>
        <p:nvSpPr>
          <p:cNvPr id="13" name="文本框 7"/>
          <p:cNvSpPr txBox="1"/>
          <p:nvPr/>
        </p:nvSpPr>
        <p:spPr>
          <a:xfrm>
            <a:off x="5038725" y="863600"/>
            <a:ext cx="219519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600" dirty="0" err="1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bèidòng</a:t>
            </a:r>
            <a:endParaRPr lang="en-US" altLang="zh-CN" sz="3600" dirty="0" err="1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1726565" y="3572510"/>
            <a:ext cx="2243455" cy="3194050"/>
            <a:chOff x="9262" y="2028"/>
            <a:chExt cx="3533" cy="5030"/>
          </a:xfrm>
        </p:grpSpPr>
        <p:grpSp>
          <p:nvGrpSpPr>
            <p:cNvPr id="26" name="组合 25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7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8" name="图片 27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9" name="文本框 7"/>
            <p:cNvSpPr txBox="1"/>
            <p:nvPr/>
          </p:nvSpPr>
          <p:spPr>
            <a:xfrm>
              <a:off x="9262" y="4252"/>
              <a:ext cx="3532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虚伪</a:t>
              </a:r>
              <a:endParaRPr kumimoji="0" lang="zh-CN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Times New Roman" panose="02020603050405020304" pitchFamily="18" charset="0"/>
                </a:rPr>
                <a:t>adj. hypocritical</a:t>
              </a:r>
              <a:endParaRPr lang="en-US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Times New Roman" panose="02020603050405020304" pitchFamily="18" charset="0"/>
              </a:endParaRPr>
            </a:p>
          </p:txBody>
        </p:sp>
      </p:grpSp>
      <p:sp>
        <p:nvSpPr>
          <p:cNvPr id="37" name="文本框 7"/>
          <p:cNvSpPr txBox="1"/>
          <p:nvPr/>
        </p:nvSpPr>
        <p:spPr>
          <a:xfrm>
            <a:off x="1417320" y="4180205"/>
            <a:ext cx="275463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600" dirty="0" err="1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xūwěi</a:t>
            </a:r>
            <a:endParaRPr lang="en-US" altLang="zh-CN" sz="3600" dirty="0" err="1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5081270" y="3629660"/>
            <a:ext cx="2229485" cy="3780790"/>
            <a:chOff x="4717" y="1909"/>
            <a:chExt cx="3511" cy="5954"/>
          </a:xfrm>
        </p:grpSpPr>
        <p:grpSp>
          <p:nvGrpSpPr>
            <p:cNvPr id="15" name="组合 14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1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9" name="图片 1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0" name="文本框 7"/>
            <p:cNvSpPr txBox="1"/>
            <p:nvPr/>
          </p:nvSpPr>
          <p:spPr>
            <a:xfrm>
              <a:off x="4717" y="4133"/>
              <a:ext cx="3511" cy="37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思想</a:t>
              </a:r>
              <a:endParaRPr kumimoji="0" lang="en-US" altLang="zh-CN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Times New Roman" panose="02020603050405020304" pitchFamily="18" charset="0"/>
                </a:rPr>
                <a:t>n. countryside</a:t>
              </a:r>
              <a:endParaRPr lang="en-US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Times New Roman" panose="02020603050405020304" pitchFamily="18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21" name="文本框 7"/>
          <p:cNvSpPr txBox="1"/>
          <p:nvPr/>
        </p:nvSpPr>
        <p:spPr>
          <a:xfrm>
            <a:off x="5095875" y="4180205"/>
            <a:ext cx="222948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sīxiǎng</a:t>
            </a:r>
            <a:endParaRPr lang="en-US" altLang="zh-CN" sz="3600" dirty="0">
              <a:latin typeface="华文细黑" panose="02010600040101010101" pitchFamily="2" charset="-122"/>
              <a:ea typeface="华文细黑" panose="02010600040101010101" pitchFamily="2" charset="-122"/>
              <a:sym typeface="SimSun" panose="02010600030101010101" pitchFamily="2" charset="-122"/>
            </a:endParaRPr>
          </a:p>
        </p:txBody>
      </p:sp>
      <p:pic>
        <p:nvPicPr>
          <p:cNvPr id="34" name="图片 33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8379460" y="3552825"/>
            <a:ext cx="2243455" cy="3194050"/>
            <a:chOff x="9262" y="2028"/>
            <a:chExt cx="3533" cy="5030"/>
          </a:xfrm>
        </p:grpSpPr>
        <p:grpSp>
          <p:nvGrpSpPr>
            <p:cNvPr id="17" name="组合 1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2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3" name="图片 22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4" name="文本框 7"/>
            <p:cNvSpPr txBox="1"/>
            <p:nvPr/>
          </p:nvSpPr>
          <p:spPr>
            <a:xfrm>
              <a:off x="9262" y="4252"/>
              <a:ext cx="3532" cy="24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反省</a:t>
              </a:r>
              <a:endParaRPr kumimoji="0" lang="en-US" altLang="zh-CN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Times New Roman" panose="02020603050405020304" pitchFamily="18" charset="0"/>
                </a:rPr>
                <a:t>v. to reflect on oneself</a:t>
              </a:r>
              <a:endParaRPr lang="en-US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Times New Roman" panose="02020603050405020304" pitchFamily="18" charset="0"/>
              </a:endParaRPr>
            </a:p>
          </p:txBody>
        </p:sp>
      </p:grpSp>
      <p:sp>
        <p:nvSpPr>
          <p:cNvPr id="30" name="文本框 7"/>
          <p:cNvSpPr txBox="1"/>
          <p:nvPr/>
        </p:nvSpPr>
        <p:spPr>
          <a:xfrm>
            <a:off x="8110855" y="4180205"/>
            <a:ext cx="275463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60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fǎnxǐng</a:t>
            </a:r>
            <a:endParaRPr lang="en-US" altLang="zh-CN" sz="360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</p:spTree>
    <p:custDataLst>
      <p:tags r:id="rId3"/>
    </p:custDataLst>
  </p:cSld>
  <p:clrMapOvr>
    <a:masterClrMapping/>
  </p:clrMapOvr>
  <p:transition spd="slow">
    <p:split orient="vert"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40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1" fill="hold">
                      <p:stCondLst>
                        <p:cond delay="0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seq concurrent="1" nextAc="seek">
              <p:cTn id="46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7" fill="hold">
                      <p:stCondLst>
                        <p:cond delay="0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5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3" fill="hold">
                      <p:stCondLst>
                        <p:cond delay="0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58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9" fill="hold">
                      <p:stCondLst>
                        <p:cond delay="0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seq concurrent="1" nextAc="seek">
              <p:cTn id="64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5" fill="hold">
                      <p:stCondLst>
                        <p:cond delay="0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70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1" fill="hold">
                      <p:stCondLst>
                        <p:cond delay="0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  <p:bldLst>
      <p:bldP spid="10" grpId="0"/>
      <p:bldP spid="62" grpId="0"/>
      <p:bldP spid="13" grpId="0"/>
      <p:bldP spid="37" grpId="0"/>
      <p:bldP spid="21" grpId="0"/>
      <p:bldP spid="3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矩形: 圆角 53"/>
          <p:cNvSpPr/>
          <p:nvPr/>
        </p:nvSpPr>
        <p:spPr>
          <a:xfrm>
            <a:off x="8164195" y="404495"/>
            <a:ext cx="2485390" cy="100393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57" name="矩形: 圆角 56"/>
          <p:cNvSpPr/>
          <p:nvPr/>
        </p:nvSpPr>
        <p:spPr>
          <a:xfrm>
            <a:off x="8270240" y="2941955"/>
            <a:ext cx="2402840" cy="95821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60" name="矩形: 圆角 59"/>
          <p:cNvSpPr/>
          <p:nvPr/>
        </p:nvSpPr>
        <p:spPr>
          <a:xfrm>
            <a:off x="8270240" y="5549265"/>
            <a:ext cx="2489835" cy="999490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8270240" y="3181985"/>
            <a:ext cx="237299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>
              <a:buNone/>
            </a:pPr>
            <a:r>
              <a:rPr lang="en-US" altLang="zh-CN" sz="28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adj. passive</a:t>
            </a:r>
            <a:endParaRPr lang="en-US" altLang="zh-CN" sz="2800" b="1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8315960" y="624205"/>
            <a:ext cx="239776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>
              <a:buNone/>
            </a:pPr>
            <a:r>
              <a:rPr lang="en-US" altLang="zh-CN" sz="28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adj. busy</a:t>
            </a:r>
            <a:endParaRPr lang="en-US" altLang="zh-CN" sz="2800" b="1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65" name="文本框 64"/>
          <p:cNvSpPr txBox="1"/>
          <p:nvPr/>
        </p:nvSpPr>
        <p:spPr>
          <a:xfrm>
            <a:off x="8604885" y="5777865"/>
            <a:ext cx="234315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>
              <a:buNone/>
            </a:pPr>
            <a:r>
              <a:rPr lang="en-US" altLang="zh-CN" sz="28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n. slave</a:t>
            </a:r>
            <a:endParaRPr lang="en-US" altLang="zh-CN" sz="2800" b="1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cxnSp>
        <p:nvCxnSpPr>
          <p:cNvPr id="67" name="直接连接符 66"/>
          <p:cNvCxnSpPr/>
          <p:nvPr/>
        </p:nvCxnSpPr>
        <p:spPr>
          <a:xfrm>
            <a:off x="3449936" y="1272042"/>
            <a:ext cx="1648460" cy="1705610"/>
          </a:xfrm>
          <a:prstGeom prst="line">
            <a:avLst/>
          </a:prstGeom>
          <a:ln w="38100">
            <a:solidFill>
              <a:srgbClr val="FF491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9" name="直接连接符 68"/>
          <p:cNvCxnSpPr/>
          <p:nvPr/>
        </p:nvCxnSpPr>
        <p:spPr>
          <a:xfrm>
            <a:off x="3315556" y="3917082"/>
            <a:ext cx="1942465" cy="1631950"/>
          </a:xfrm>
          <a:prstGeom prst="line">
            <a:avLst/>
          </a:prstGeom>
          <a:ln w="38100">
            <a:solidFill>
              <a:srgbClr val="FF491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73" name="直接连接符 72"/>
          <p:cNvCxnSpPr>
            <a:stCxn id="20" idx="3"/>
          </p:cNvCxnSpPr>
          <p:nvPr/>
        </p:nvCxnSpPr>
        <p:spPr>
          <a:xfrm flipV="1">
            <a:off x="3103427" y="787187"/>
            <a:ext cx="2221230" cy="5301615"/>
          </a:xfrm>
          <a:prstGeom prst="line">
            <a:avLst/>
          </a:prstGeom>
          <a:ln w="38100">
            <a:solidFill>
              <a:srgbClr val="FF491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2" name="图片 1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5" name="文本框 7"/>
          <p:cNvSpPr txBox="1"/>
          <p:nvPr/>
        </p:nvSpPr>
        <p:spPr>
          <a:xfrm>
            <a:off x="165735" y="213995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4" name="矩形: 圆角 53"/>
          <p:cNvSpPr/>
          <p:nvPr/>
        </p:nvSpPr>
        <p:spPr>
          <a:xfrm>
            <a:off x="1406525" y="3015615"/>
            <a:ext cx="2025015" cy="100393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6" name="矩形: 圆角 53"/>
          <p:cNvSpPr/>
          <p:nvPr/>
        </p:nvSpPr>
        <p:spPr>
          <a:xfrm>
            <a:off x="1439545" y="315595"/>
            <a:ext cx="2025015" cy="100393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7" name="矩形: 圆角 53"/>
          <p:cNvSpPr/>
          <p:nvPr/>
        </p:nvSpPr>
        <p:spPr>
          <a:xfrm>
            <a:off x="1407160" y="5544820"/>
            <a:ext cx="2025015" cy="100393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0" name="矩形: 圆角 53"/>
          <p:cNvSpPr/>
          <p:nvPr/>
        </p:nvSpPr>
        <p:spPr>
          <a:xfrm>
            <a:off x="5055870" y="5506085"/>
            <a:ext cx="2025015" cy="100393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1" name="矩形: 圆角 53"/>
          <p:cNvSpPr/>
          <p:nvPr/>
        </p:nvSpPr>
        <p:spPr>
          <a:xfrm>
            <a:off x="5010785" y="2967990"/>
            <a:ext cx="2025015" cy="100393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2" name="矩形: 圆角 53"/>
          <p:cNvSpPr/>
          <p:nvPr/>
        </p:nvSpPr>
        <p:spPr>
          <a:xfrm>
            <a:off x="4986020" y="309245"/>
            <a:ext cx="2025015" cy="100393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5011420" y="5777865"/>
            <a:ext cx="20243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bèidòng</a:t>
            </a:r>
            <a:endParaRPr lang="en-US" altLang="zh-CN" sz="28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5055870" y="3155950"/>
            <a:ext cx="202438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mánglù</a:t>
            </a:r>
            <a:endParaRPr lang="en-US" altLang="zh-CN" sz="32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4999355" y="578485"/>
            <a:ext cx="202438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núlì</a:t>
            </a:r>
            <a:endParaRPr lang="en-US" altLang="zh-CN" sz="32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417320" y="5716270"/>
            <a:ext cx="202438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奴隶</a:t>
            </a:r>
            <a:endParaRPr lang="zh-CN" altLang="en-US" sz="3200" b="1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1407160" y="3190875"/>
            <a:ext cx="202438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rPr>
              <a:t>被动</a:t>
            </a:r>
            <a:endParaRPr lang="zh-CN" altLang="en-US" sz="3200" b="1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1795780" y="529590"/>
            <a:ext cx="131318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1">
              <a:buNone/>
            </a:pPr>
            <a:r>
              <a:rPr lang="zh-CN" altLang="en-US" sz="32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rPr>
              <a:t>忙碌</a:t>
            </a:r>
            <a:endParaRPr lang="zh-CN" altLang="en-US" sz="3200" b="1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cxnSp>
        <p:nvCxnSpPr>
          <p:cNvPr id="27" name="直接连接符 26"/>
          <p:cNvCxnSpPr>
            <a:stCxn id="14" idx="3"/>
            <a:endCxn id="57" idx="1"/>
          </p:cNvCxnSpPr>
          <p:nvPr/>
        </p:nvCxnSpPr>
        <p:spPr>
          <a:xfrm flipV="1">
            <a:off x="7035781" y="3421517"/>
            <a:ext cx="1234440" cy="2617470"/>
          </a:xfrm>
          <a:prstGeom prst="line">
            <a:avLst/>
          </a:prstGeom>
          <a:ln w="38100">
            <a:solidFill>
              <a:srgbClr val="FF491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 flipV="1">
            <a:off x="6957676" y="1272042"/>
            <a:ext cx="1207770" cy="2165985"/>
          </a:xfrm>
          <a:prstGeom prst="line">
            <a:avLst/>
          </a:prstGeom>
          <a:ln w="38100">
            <a:solidFill>
              <a:srgbClr val="FF491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>
            <a:off x="6919576" y="1118372"/>
            <a:ext cx="1399540" cy="4581525"/>
          </a:xfrm>
          <a:prstGeom prst="line">
            <a:avLst/>
          </a:prstGeom>
          <a:ln w="38100">
            <a:solidFill>
              <a:srgbClr val="FF491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doors dir="ver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矩形: 圆角 53"/>
          <p:cNvSpPr/>
          <p:nvPr/>
        </p:nvSpPr>
        <p:spPr>
          <a:xfrm>
            <a:off x="8164195" y="404495"/>
            <a:ext cx="2485390" cy="100393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57" name="矩形: 圆角 56"/>
          <p:cNvSpPr/>
          <p:nvPr/>
        </p:nvSpPr>
        <p:spPr>
          <a:xfrm>
            <a:off x="8270240" y="2941955"/>
            <a:ext cx="2402840" cy="95821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60" name="矩形: 圆角 59"/>
          <p:cNvSpPr/>
          <p:nvPr/>
        </p:nvSpPr>
        <p:spPr>
          <a:xfrm>
            <a:off x="8270240" y="5549265"/>
            <a:ext cx="2489835" cy="999490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8270240" y="3002280"/>
            <a:ext cx="237299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>
              <a:buNone/>
            </a:pPr>
            <a:r>
              <a:rPr lang="en-US" altLang="zh-CN" sz="28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n. thought, thinking</a:t>
            </a:r>
            <a:endParaRPr lang="en-US" altLang="zh-CN" sz="2800" b="1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8194040" y="455295"/>
            <a:ext cx="243713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>
              <a:buNone/>
            </a:pPr>
            <a:r>
              <a:rPr lang="en-US" altLang="zh-CN" sz="28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adj. hypocritical</a:t>
            </a:r>
            <a:endParaRPr lang="en-US" altLang="zh-CN" sz="2800" b="1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65" name="文本框 64"/>
          <p:cNvSpPr txBox="1"/>
          <p:nvPr/>
        </p:nvSpPr>
        <p:spPr>
          <a:xfrm>
            <a:off x="8336280" y="5605145"/>
            <a:ext cx="234315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>
              <a:buNone/>
            </a:pPr>
            <a:r>
              <a:rPr lang="en-US" altLang="zh-CN" sz="28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v. to reflect on oneself</a:t>
            </a:r>
            <a:endParaRPr lang="en-US" altLang="zh-CN" sz="2800" b="1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cxnSp>
        <p:nvCxnSpPr>
          <p:cNvPr id="67" name="直接连接符 66"/>
          <p:cNvCxnSpPr/>
          <p:nvPr/>
        </p:nvCxnSpPr>
        <p:spPr>
          <a:xfrm>
            <a:off x="3449936" y="1272042"/>
            <a:ext cx="1648460" cy="1705610"/>
          </a:xfrm>
          <a:prstGeom prst="line">
            <a:avLst/>
          </a:prstGeom>
          <a:ln w="38100">
            <a:solidFill>
              <a:srgbClr val="FF491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9" name="直接连接符 68"/>
          <p:cNvCxnSpPr/>
          <p:nvPr/>
        </p:nvCxnSpPr>
        <p:spPr>
          <a:xfrm>
            <a:off x="3315556" y="3917082"/>
            <a:ext cx="1942465" cy="1631950"/>
          </a:xfrm>
          <a:prstGeom prst="line">
            <a:avLst/>
          </a:prstGeom>
          <a:ln w="38100">
            <a:solidFill>
              <a:srgbClr val="FF491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73" name="直接连接符 72"/>
          <p:cNvCxnSpPr>
            <a:stCxn id="20" idx="3"/>
          </p:cNvCxnSpPr>
          <p:nvPr/>
        </p:nvCxnSpPr>
        <p:spPr>
          <a:xfrm flipV="1">
            <a:off x="3103427" y="787187"/>
            <a:ext cx="2221230" cy="5301615"/>
          </a:xfrm>
          <a:prstGeom prst="line">
            <a:avLst/>
          </a:prstGeom>
          <a:ln w="38100">
            <a:solidFill>
              <a:srgbClr val="FF491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2" name="图片 1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5" name="文本框 7"/>
          <p:cNvSpPr txBox="1"/>
          <p:nvPr/>
        </p:nvSpPr>
        <p:spPr>
          <a:xfrm>
            <a:off x="165735" y="213995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4" name="矩形: 圆角 53"/>
          <p:cNvSpPr/>
          <p:nvPr/>
        </p:nvSpPr>
        <p:spPr>
          <a:xfrm>
            <a:off x="1406525" y="3015615"/>
            <a:ext cx="2025015" cy="100393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6" name="矩形: 圆角 53"/>
          <p:cNvSpPr/>
          <p:nvPr/>
        </p:nvSpPr>
        <p:spPr>
          <a:xfrm>
            <a:off x="1439545" y="315595"/>
            <a:ext cx="2025015" cy="100393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7" name="矩形: 圆角 53"/>
          <p:cNvSpPr/>
          <p:nvPr/>
        </p:nvSpPr>
        <p:spPr>
          <a:xfrm>
            <a:off x="1407160" y="5544820"/>
            <a:ext cx="2025015" cy="100393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0" name="矩形: 圆角 53"/>
          <p:cNvSpPr/>
          <p:nvPr/>
        </p:nvSpPr>
        <p:spPr>
          <a:xfrm>
            <a:off x="5055870" y="5506085"/>
            <a:ext cx="2025015" cy="100393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1" name="矩形: 圆角 53"/>
          <p:cNvSpPr/>
          <p:nvPr/>
        </p:nvSpPr>
        <p:spPr>
          <a:xfrm>
            <a:off x="5010785" y="2967990"/>
            <a:ext cx="2025015" cy="100393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2" name="矩形: 圆角 53"/>
          <p:cNvSpPr/>
          <p:nvPr/>
        </p:nvSpPr>
        <p:spPr>
          <a:xfrm>
            <a:off x="4986020" y="309245"/>
            <a:ext cx="2025015" cy="100393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5048885" y="5777865"/>
            <a:ext cx="202438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sīxiǎng</a:t>
            </a:r>
            <a:endParaRPr lang="en-US" altLang="zh-CN" sz="32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5055870" y="3155950"/>
            <a:ext cx="202438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xūwěi</a:t>
            </a:r>
            <a:endParaRPr lang="en-US" altLang="zh-CN" sz="32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4999355" y="578485"/>
            <a:ext cx="202438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fǎnxǐng</a:t>
            </a:r>
            <a:endParaRPr lang="en-US" altLang="zh-CN" sz="32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417320" y="5716270"/>
            <a:ext cx="202438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反省</a:t>
            </a:r>
            <a:endParaRPr lang="zh-CN" altLang="en-US" sz="3200" b="1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1407160" y="3190875"/>
            <a:ext cx="202438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rPr>
              <a:t>思想</a:t>
            </a:r>
            <a:endParaRPr lang="zh-CN" altLang="en-US" sz="3200" b="1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1795780" y="529590"/>
            <a:ext cx="131318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1">
              <a:buNone/>
            </a:pPr>
            <a:r>
              <a:rPr lang="zh-CN" altLang="en-US" sz="32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rPr>
              <a:t>虚伪</a:t>
            </a:r>
            <a:endParaRPr lang="zh-CN" altLang="en-US" sz="3200" b="1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cxnSp>
        <p:nvCxnSpPr>
          <p:cNvPr id="27" name="直接连接符 26"/>
          <p:cNvCxnSpPr>
            <a:stCxn id="14" idx="3"/>
            <a:endCxn id="57" idx="1"/>
          </p:cNvCxnSpPr>
          <p:nvPr/>
        </p:nvCxnSpPr>
        <p:spPr>
          <a:xfrm flipV="1">
            <a:off x="7073246" y="3421517"/>
            <a:ext cx="1196975" cy="2648585"/>
          </a:xfrm>
          <a:prstGeom prst="line">
            <a:avLst/>
          </a:prstGeom>
          <a:ln w="38100">
            <a:solidFill>
              <a:srgbClr val="FF491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 flipV="1">
            <a:off x="6957676" y="1272042"/>
            <a:ext cx="1207770" cy="2165985"/>
          </a:xfrm>
          <a:prstGeom prst="line">
            <a:avLst/>
          </a:prstGeom>
          <a:ln w="38100">
            <a:solidFill>
              <a:srgbClr val="FF491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>
            <a:off x="6919576" y="1118372"/>
            <a:ext cx="1399540" cy="4581525"/>
          </a:xfrm>
          <a:prstGeom prst="line">
            <a:avLst/>
          </a:prstGeom>
          <a:ln w="38100">
            <a:solidFill>
              <a:srgbClr val="FF491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doors dir="ver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428" y="-72936"/>
            <a:ext cx="12266427" cy="6935150"/>
          </a:xfrm>
          <a:prstGeom prst="rect">
            <a:avLst/>
          </a:prstGeom>
        </p:spPr>
      </p:pic>
      <p:sp>
        <p:nvSpPr>
          <p:cNvPr id="9" name="黑色遮罩"/>
          <p:cNvSpPr/>
          <p:nvPr/>
        </p:nvSpPr>
        <p:spPr>
          <a:xfrm>
            <a:off x="-74428" y="-79720"/>
            <a:ext cx="12192000" cy="693515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pic>
        <p:nvPicPr>
          <p:cNvPr id="17" name="卡通人像" descr="D:\大敏\C盘东西\小红书\对外汉语战略搞钱计划\教学素材\图片素材\我压缩.png我压缩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116830" y="601869"/>
            <a:ext cx="1958340" cy="1958451"/>
          </a:xfrm>
          <a:custGeom>
            <a:avLst/>
            <a:gdLst>
              <a:gd name="connsiteX0" fmla="*/ 2019868 w 4039736"/>
              <a:gd name="connsiteY0" fmla="*/ 0 h 4039736"/>
              <a:gd name="connsiteX1" fmla="*/ 4039736 w 4039736"/>
              <a:gd name="connsiteY1" fmla="*/ 2019868 h 4039736"/>
              <a:gd name="connsiteX2" fmla="*/ 2019868 w 4039736"/>
              <a:gd name="connsiteY2" fmla="*/ 4039736 h 4039736"/>
              <a:gd name="connsiteX3" fmla="*/ 0 w 4039736"/>
              <a:gd name="connsiteY3" fmla="*/ 2019868 h 4039736"/>
              <a:gd name="connsiteX4" fmla="*/ 2019868 w 4039736"/>
              <a:gd name="connsiteY4" fmla="*/ 0 h 4039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39736" h="4039736">
                <a:moveTo>
                  <a:pt x="2019868" y="0"/>
                </a:moveTo>
                <a:cubicBezTo>
                  <a:pt x="3135410" y="0"/>
                  <a:pt x="4039736" y="904326"/>
                  <a:pt x="4039736" y="2019868"/>
                </a:cubicBezTo>
                <a:cubicBezTo>
                  <a:pt x="4039736" y="3135410"/>
                  <a:pt x="3135410" y="4039736"/>
                  <a:pt x="2019868" y="4039736"/>
                </a:cubicBezTo>
                <a:cubicBezTo>
                  <a:pt x="904326" y="4039736"/>
                  <a:pt x="0" y="3135410"/>
                  <a:pt x="0" y="2019868"/>
                </a:cubicBezTo>
                <a:cubicBezTo>
                  <a:pt x="0" y="904326"/>
                  <a:pt x="904326" y="0"/>
                  <a:pt x="2019868" y="0"/>
                </a:cubicBezTo>
                <a:close/>
              </a:path>
            </a:pathLst>
          </a:custGeom>
          <a:ln cap="rnd">
            <a:solidFill>
              <a:srgbClr val="E2AEAB"/>
            </a:solidFill>
          </a:ln>
          <a:effectLst>
            <a:glow rad="152400">
              <a:srgbClr val="FEADBB">
                <a:alpha val="40000"/>
              </a:srgbClr>
            </a:glow>
          </a:effectLst>
        </p:spPr>
      </p:pic>
      <p:sp>
        <p:nvSpPr>
          <p:cNvPr id="14" name="文本框 13"/>
          <p:cNvSpPr txBox="1"/>
          <p:nvPr/>
        </p:nvSpPr>
        <p:spPr>
          <a:xfrm>
            <a:off x="558128" y="3081655"/>
            <a:ext cx="11400790" cy="38258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>
              <a:lnSpc>
                <a:spcPts val="4160"/>
              </a:lnSpc>
            </a:pPr>
            <a:r>
              <a:rPr sz="2800" dirty="0">
                <a:solidFill>
                  <a:srgbClr val="FFFFFF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思源黑体 CN Regular" panose="020B0500000000000000" pitchFamily="34" charset="-122"/>
                <a:sym typeface="华文楷体" panose="02010600040101010101" charset="-122"/>
              </a:rPr>
              <a:t>1、工作中的忙大概分为____种。</a:t>
            </a:r>
            <a:endParaRPr sz="2800" dirty="0">
              <a:solidFill>
                <a:srgbClr val="FFFFFF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思源黑体 CN Regular" panose="020B0500000000000000" pitchFamily="34" charset="-122"/>
              <a:sym typeface="华文楷体" panose="02010600040101010101" charset="-122"/>
            </a:endParaRPr>
          </a:p>
          <a:p>
            <a:pPr lvl="1">
              <a:lnSpc>
                <a:spcPts val="4160"/>
              </a:lnSpc>
            </a:pPr>
            <a:r>
              <a:rPr lang="zh-CN" altLang="en-US" sz="2800" dirty="0">
                <a:solidFill>
                  <a:srgbClr val="FFFFFF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思源黑体 CN Regular" panose="020B0500000000000000" pitchFamily="34" charset="-122"/>
                <a:sym typeface="华文楷体" panose="02010600040101010101" charset="-122"/>
              </a:rPr>
              <a:t>A. 两种       </a:t>
            </a:r>
            <a:r>
              <a:rPr lang="en-US" altLang="zh-CN" sz="2800" dirty="0">
                <a:solidFill>
                  <a:srgbClr val="FFFFFF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思源黑体 CN Regular" panose="020B0500000000000000" pitchFamily="34" charset="-122"/>
                <a:sym typeface="华文楷体" panose="02010600040101010101" charset="-122"/>
              </a:rPr>
              <a:t>        </a:t>
            </a:r>
            <a:r>
              <a:rPr lang="zh-CN" altLang="en-US" sz="2800" dirty="0">
                <a:solidFill>
                  <a:srgbClr val="FFFFFF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思源黑体 CN Regular" panose="020B0500000000000000" pitchFamily="34" charset="-122"/>
                <a:sym typeface="华文楷体" panose="02010600040101010101" charset="-122"/>
              </a:rPr>
              <a:t> </a:t>
            </a:r>
            <a:r>
              <a:rPr sz="2800" dirty="0">
                <a:solidFill>
                  <a:srgbClr val="FFFFFF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思源黑体 CN Regular" panose="020B0500000000000000" pitchFamily="34" charset="-122"/>
                <a:sym typeface="华文楷体" panose="02010600040101010101" charset="-122"/>
              </a:rPr>
              <a:t>B. 三种</a:t>
            </a:r>
            <a:endParaRPr sz="2800" dirty="0">
              <a:solidFill>
                <a:srgbClr val="FFFFFF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思源黑体 CN Regular" panose="020B0500000000000000" pitchFamily="34" charset="-122"/>
              <a:sym typeface="华文楷体" panose="02010600040101010101" charset="-122"/>
            </a:endParaRPr>
          </a:p>
          <a:p>
            <a:pPr lvl="0">
              <a:lnSpc>
                <a:spcPts val="4160"/>
              </a:lnSpc>
            </a:pPr>
            <a:r>
              <a:rPr sz="2800" dirty="0">
                <a:solidFill>
                  <a:srgbClr val="FFFFFF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思源黑体 CN Regular" panose="020B0500000000000000" pitchFamily="34" charset="-122"/>
                <a:sym typeface="华文楷体" panose="02010600040101010101" charset="-122"/>
              </a:rPr>
              <a:t>2、第三种忙，忙得有些____。</a:t>
            </a:r>
            <a:endParaRPr sz="2800" dirty="0">
              <a:solidFill>
                <a:srgbClr val="FFFFFF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思源黑体 CN Regular" panose="020B0500000000000000" pitchFamily="34" charset="-122"/>
              <a:sym typeface="华文楷体" panose="02010600040101010101" charset="-122"/>
            </a:endParaRPr>
          </a:p>
          <a:p>
            <a:pPr lvl="0">
              <a:lnSpc>
                <a:spcPts val="4160"/>
              </a:lnSpc>
            </a:pPr>
            <a:r>
              <a:rPr lang="zh-CN" altLang="en-US" sz="2800" dirty="0">
                <a:solidFill>
                  <a:srgbClr val="FFFFFF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思源黑体 CN Regular" panose="020B0500000000000000" pitchFamily="34" charset="-122"/>
                <a:sym typeface="华文楷体" panose="02010600040101010101" charset="-122"/>
              </a:rPr>
              <a:t> </a:t>
            </a:r>
            <a:r>
              <a:rPr lang="en-US" altLang="zh-CN" sz="2800" dirty="0">
                <a:solidFill>
                  <a:srgbClr val="FFFFFF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思源黑体 CN Regular" panose="020B0500000000000000" pitchFamily="34" charset="-122"/>
                <a:sym typeface="华文楷体" panose="02010600040101010101" charset="-122"/>
              </a:rPr>
              <a:t>   </a:t>
            </a:r>
            <a:r>
              <a:rPr lang="zh-CN" altLang="en-US" sz="2800" dirty="0">
                <a:solidFill>
                  <a:srgbClr val="FFFFFF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思源黑体 CN Regular" panose="020B0500000000000000" pitchFamily="34" charset="-122"/>
                <a:sym typeface="华文楷体" panose="02010600040101010101" charset="-122"/>
              </a:rPr>
              <a:t>A. 虚伪</a:t>
            </a:r>
            <a:r>
              <a:rPr lang="en-US" altLang="zh-CN" sz="2800" dirty="0">
                <a:solidFill>
                  <a:srgbClr val="FFFFFF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思源黑体 CN Regular" panose="020B0500000000000000" pitchFamily="34" charset="-122"/>
                <a:sym typeface="华文楷体" panose="02010600040101010101" charset="-122"/>
              </a:rPr>
              <a:t>                </a:t>
            </a:r>
            <a:r>
              <a:rPr lang="zh-CN" altLang="en-US" sz="2800" dirty="0">
                <a:solidFill>
                  <a:srgbClr val="FFFFFF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思源黑体 CN Regular" panose="020B0500000000000000" pitchFamily="34" charset="-122"/>
                <a:sym typeface="华文楷体" panose="02010600040101010101" charset="-122"/>
              </a:rPr>
              <a:t> </a:t>
            </a:r>
            <a:r>
              <a:rPr sz="2800" dirty="0">
                <a:solidFill>
                  <a:srgbClr val="FFFFFF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思源黑体 CN Regular" panose="020B0500000000000000" pitchFamily="34" charset="-122"/>
                <a:sym typeface="华文楷体" panose="02010600040101010101" charset="-122"/>
              </a:rPr>
              <a:t>B. 被动</a:t>
            </a:r>
            <a:endParaRPr sz="2800" dirty="0">
              <a:solidFill>
                <a:srgbClr val="FFFFFF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思源黑体 CN Regular" panose="020B0500000000000000" pitchFamily="34" charset="-122"/>
              <a:sym typeface="华文楷体" panose="02010600040101010101" charset="-122"/>
            </a:endParaRPr>
          </a:p>
          <a:p>
            <a:pPr lvl="0">
              <a:lnSpc>
                <a:spcPts val="4160"/>
              </a:lnSpc>
            </a:pPr>
            <a:r>
              <a:rPr sz="2800" dirty="0">
                <a:solidFill>
                  <a:srgbClr val="FFFFFF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思源黑体 CN Regular" panose="020B0500000000000000" pitchFamily="34" charset="-122"/>
                <a:sym typeface="华文楷体" panose="02010600040101010101" charset="-122"/>
              </a:rPr>
              <a:t>3、现实中，我们时时____，可以使我们不会走弯路。</a:t>
            </a:r>
            <a:endParaRPr sz="2800" dirty="0">
              <a:solidFill>
                <a:srgbClr val="FFFFFF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思源黑体 CN Regular" panose="020B0500000000000000" pitchFamily="34" charset="-122"/>
              <a:sym typeface="华文楷体" panose="02010600040101010101" charset="-122"/>
            </a:endParaRPr>
          </a:p>
          <a:p>
            <a:pPr lvl="0">
              <a:lnSpc>
                <a:spcPts val="4160"/>
              </a:lnSpc>
            </a:pPr>
            <a:r>
              <a:rPr lang="en-US" altLang="zh-CN" sz="2800" dirty="0">
                <a:solidFill>
                  <a:srgbClr val="FFFFFF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思源黑体 CN Regular" panose="020B0500000000000000" pitchFamily="34" charset="-122"/>
                <a:sym typeface="华文楷体" panose="02010600040101010101" charset="-122"/>
              </a:rPr>
              <a:t>    </a:t>
            </a:r>
            <a:r>
              <a:rPr lang="zh-CN" altLang="en-US" sz="2800" dirty="0">
                <a:solidFill>
                  <a:srgbClr val="FFFFFF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思源黑体 CN Regular" panose="020B0500000000000000" pitchFamily="34" charset="-122"/>
                <a:sym typeface="华文楷体" panose="02010600040101010101" charset="-122"/>
              </a:rPr>
              <a:t>A. 忙碌</a:t>
            </a:r>
            <a:r>
              <a:rPr lang="en-US" altLang="zh-CN" sz="2800" dirty="0">
                <a:solidFill>
                  <a:srgbClr val="FFFFFF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思源黑体 CN Regular" panose="020B0500000000000000" pitchFamily="34" charset="-122"/>
                <a:sym typeface="华文楷体" panose="02010600040101010101" charset="-122"/>
              </a:rPr>
              <a:t>      </a:t>
            </a:r>
            <a:r>
              <a:rPr lang="zh-CN" altLang="en-US" sz="2800" dirty="0">
                <a:solidFill>
                  <a:srgbClr val="FFFFFF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思源黑体 CN Regular" panose="020B0500000000000000" pitchFamily="34" charset="-122"/>
                <a:sym typeface="华文楷体" panose="02010600040101010101" charset="-122"/>
              </a:rPr>
              <a:t>   </a:t>
            </a:r>
            <a:r>
              <a:rPr lang="en-US" altLang="zh-CN" sz="2800" dirty="0">
                <a:solidFill>
                  <a:srgbClr val="FFFFFF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思源黑体 CN Regular" panose="020B0500000000000000" pitchFamily="34" charset="-122"/>
                <a:sym typeface="华文楷体" panose="02010600040101010101" charset="-122"/>
              </a:rPr>
              <a:t>         </a:t>
            </a:r>
            <a:r>
              <a:rPr sz="2800" dirty="0">
                <a:solidFill>
                  <a:srgbClr val="FFFFFF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思源黑体 CN Regular" panose="020B0500000000000000" pitchFamily="34" charset="-122"/>
                <a:sym typeface="华文楷体" panose="02010600040101010101" charset="-122"/>
              </a:rPr>
              <a:t>B. 反省</a:t>
            </a:r>
            <a:endParaRPr sz="2800" dirty="0">
              <a:solidFill>
                <a:srgbClr val="FFFFFF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思源黑体 CN Regular" panose="020B0500000000000000" pitchFamily="34" charset="-122"/>
              <a:sym typeface="华文楷体" panose="02010600040101010101" charset="-122"/>
            </a:endParaRPr>
          </a:p>
          <a:p>
            <a:pPr>
              <a:lnSpc>
                <a:spcPts val="4160"/>
              </a:lnSpc>
            </a:pP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华文细黑" panose="02010600040101010101" pitchFamily="2" charset="-122"/>
              <a:ea typeface="华文细黑" panose="02010600040101010101" pitchFamily="2" charset="-122"/>
              <a:cs typeface="思源黑体 CN Regular" panose="020B0500000000000000" pitchFamily="34" charset="-122"/>
              <a:sym typeface="华文楷体" panose="02010600040101010101" charset="-122"/>
            </a:endParaRPr>
          </a:p>
        </p:txBody>
      </p:sp>
      <p:sp>
        <p:nvSpPr>
          <p:cNvPr id="34" name="文本框 7"/>
          <p:cNvSpPr txBox="1"/>
          <p:nvPr/>
        </p:nvSpPr>
        <p:spPr>
          <a:xfrm>
            <a:off x="165735" y="213995"/>
            <a:ext cx="125730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cs typeface="+mn-cs"/>
                <a:sym typeface="+mn-ea"/>
              </a:rPr>
              <a:t>课文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cs typeface="+mn-cs"/>
                <a:sym typeface="+mn-ea"/>
              </a:rPr>
              <a:t> 1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cs typeface="+mn-cs"/>
              <a:sym typeface="+mn-ea"/>
            </a:endParaRPr>
          </a:p>
        </p:txBody>
      </p:sp>
      <p:sp>
        <p:nvSpPr>
          <p:cNvPr id="35" name="文本框 7"/>
          <p:cNvSpPr txBox="1"/>
          <p:nvPr/>
        </p:nvSpPr>
        <p:spPr>
          <a:xfrm>
            <a:off x="237490" y="702310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cs"/>
                <a:sym typeface="+mn-ea"/>
              </a:rPr>
              <a:t>Text 1  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+mn-cs"/>
              <a:sym typeface="+mn-ea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561840" y="3126870"/>
            <a:ext cx="71183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rgbClr val="00B0F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B</a:t>
            </a:r>
            <a:endParaRPr lang="zh-CN" altLang="en-US" sz="2800" dirty="0">
              <a:solidFill>
                <a:srgbClr val="00B0F0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 flipH="1">
            <a:off x="4561840" y="4108885"/>
            <a:ext cx="110236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rgbClr val="00B0F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A</a:t>
            </a:r>
            <a:endParaRPr lang="zh-CN" altLang="en-US" sz="2800" dirty="0">
              <a:solidFill>
                <a:srgbClr val="00B0F0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196715" y="5241755"/>
            <a:ext cx="67183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rgbClr val="00B0F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B</a:t>
            </a:r>
            <a:endParaRPr lang="zh-CN" altLang="en-US" sz="2800" dirty="0">
              <a:solidFill>
                <a:srgbClr val="00B0F0"/>
              </a:solidFill>
            </a:endParaRPr>
          </a:p>
        </p:txBody>
      </p:sp>
      <p:pic>
        <p:nvPicPr>
          <p:cNvPr id="4" name="你属于哪种“忙”1">
            <a:hlinkClick r:id="" action="ppaction://media"/>
          </p:cNvPr>
          <p:cNvPicPr/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58165" y="1590040"/>
            <a:ext cx="972185" cy="9721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25" fill="hold" display="1">
                  <p:stCondLst>
                    <p:cond delay="indefinite"/>
                  </p:stCondLst>
                  <p:endCondLst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2" grpId="0"/>
      <p:bldP spid="10" grpId="0"/>
      <p:bldP spid="1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7118"/>
          </a:xfrm>
          <a:prstGeom prst="rect">
            <a:avLst/>
          </a:prstGeom>
        </p:spPr>
      </p:pic>
      <p:sp>
        <p:nvSpPr>
          <p:cNvPr id="9" name="黑色遮罩"/>
          <p:cNvSpPr/>
          <p:nvPr/>
        </p:nvSpPr>
        <p:spPr>
          <a:xfrm>
            <a:off x="0" y="10882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34" name="文本框 7"/>
          <p:cNvSpPr txBox="1"/>
          <p:nvPr/>
        </p:nvSpPr>
        <p:spPr>
          <a:xfrm>
            <a:off x="165735" y="213995"/>
            <a:ext cx="125730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cs typeface="+mn-cs"/>
                <a:sym typeface="+mn-ea"/>
              </a:rPr>
              <a:t>课文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cs typeface="+mn-cs"/>
                <a:sym typeface="+mn-ea"/>
              </a:rPr>
              <a:t> 1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cs typeface="+mn-cs"/>
              <a:sym typeface="+mn-ea"/>
            </a:endParaRPr>
          </a:p>
        </p:txBody>
      </p:sp>
      <p:sp>
        <p:nvSpPr>
          <p:cNvPr id="35" name="文本框 7"/>
          <p:cNvSpPr txBox="1"/>
          <p:nvPr/>
        </p:nvSpPr>
        <p:spPr>
          <a:xfrm>
            <a:off x="237490" y="702310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cs"/>
                <a:sym typeface="+mn-ea"/>
              </a:rPr>
              <a:t>Text 1  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+mn-cs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37342" y="1334485"/>
            <a:ext cx="11655086" cy="46158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            </a:t>
            </a:r>
            <a:r>
              <a:rPr lang="zh-CN" altLang="en-US" sz="2800" dirty="0">
                <a:solidFill>
                  <a:srgbClr val="FFFFF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工作中的忙碌大概可分为三种：第一种忙，忙得很被动，总是被事情追着、赶着，人几乎成了工作的奴隶；第二种忙，忙得很主动，忙而不乱，人是工作的主人；第三种忙，忙得有些虚伪，因为在他们的思想中，已经把忙与成功、闲与失败联系到一起，所以，这样的人总是想办法让自己忙。</a:t>
            </a:r>
            <a:endParaRPr lang="zh-CN" altLang="en-US" sz="2800" dirty="0">
              <a:solidFill>
                <a:srgbClr val="FFFFFF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dirty="0">
                <a:solidFill>
                  <a:srgbClr val="FFFFF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      </a:t>
            </a:r>
            <a:r>
              <a:rPr lang="en-US" altLang="zh-CN" sz="2800" dirty="0" err="1">
                <a:solidFill>
                  <a:srgbClr val="FFFFF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你属于哪种忙呢</a:t>
            </a:r>
            <a:r>
              <a:rPr lang="en-US" altLang="zh-CN" sz="2800" dirty="0">
                <a:solidFill>
                  <a:srgbClr val="FFFFF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？</a:t>
            </a:r>
            <a:endParaRPr lang="en-US" altLang="zh-CN" sz="2800" dirty="0">
              <a:solidFill>
                <a:srgbClr val="FFFFFF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dirty="0">
                <a:solidFill>
                  <a:srgbClr val="FFFFF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      </a:t>
            </a:r>
            <a:r>
              <a:rPr lang="en-US" altLang="zh-CN" sz="2800" dirty="0" err="1">
                <a:solidFill>
                  <a:srgbClr val="FFFFF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我有一个体会：现实中，我们不一定知道正确的道路是什么，但时时反省、总结，却可以使我们不会在错误的道路上走得太远</a:t>
            </a:r>
            <a:r>
              <a:rPr lang="en-US" altLang="zh-CN" sz="2800" dirty="0">
                <a:solidFill>
                  <a:srgbClr val="FFFFF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。</a:t>
            </a:r>
            <a:endParaRPr lang="en-US" altLang="zh-CN" sz="2800" dirty="0">
              <a:solidFill>
                <a:srgbClr val="FFFFFF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1870710" y="5804535"/>
            <a:ext cx="8606155" cy="707390"/>
            <a:chOff x="1881" y="8688"/>
            <a:chExt cx="16683" cy="1114"/>
          </a:xfrm>
        </p:grpSpPr>
        <p:sp>
          <p:nvSpPr>
            <p:cNvPr id="16" name="圆角矩形 15"/>
            <p:cNvSpPr/>
            <p:nvPr/>
          </p:nvSpPr>
          <p:spPr>
            <a:xfrm>
              <a:off x="1881" y="8688"/>
              <a:ext cx="16683" cy="1106"/>
            </a:xfrm>
            <a:prstGeom prst="roundRect">
              <a:avLst/>
            </a:prstGeom>
            <a:noFill/>
            <a:ln>
              <a:solidFill>
                <a:srgbClr val="2536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" name="TextBox 10"/>
            <p:cNvSpPr txBox="1"/>
            <p:nvPr/>
          </p:nvSpPr>
          <p:spPr>
            <a:xfrm>
              <a:off x="1881" y="8786"/>
              <a:ext cx="16683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b="1" dirty="0" smtClean="0"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本课件和教学视频著作权归大敏姐姐所有，未经授权进行搬运、洗稿、二次转发、销售等侵权行为，都属于</a:t>
              </a:r>
              <a:r>
                <a:rPr lang="zh-CN" altLang="en-US" b="1" dirty="0" smtClean="0">
                  <a:solidFill>
                    <a:srgbClr val="FF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违法</a:t>
              </a:r>
              <a:r>
                <a:rPr lang="zh-CN" altLang="en-US" b="1" dirty="0" smtClean="0"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。</a:t>
              </a:r>
              <a:r>
                <a:rPr lang="zh-CN" altLang="en-US" b="1" dirty="0" smtClean="0">
                  <a:solidFill>
                    <a:srgbClr val="FF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违者绝对追责到底！</a:t>
              </a:r>
              <a:endParaRPr lang="zh-CN" altLang="en-US" b="1" dirty="0" smtClean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1870393" y="403860"/>
            <a:ext cx="845121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3200" b="1" dirty="0" smtClean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使用须知</a:t>
            </a:r>
            <a:r>
              <a:rPr lang="zh-CN" altLang="en-US" sz="3200" b="1" dirty="0" smtClean="0">
                <a:solidFill>
                  <a:srgbClr val="FF0000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👇</a:t>
            </a:r>
            <a:endParaRPr lang="zh-CN" altLang="en-US" sz="3200" b="1" dirty="0" smtClean="0">
              <a:solidFill>
                <a:srgbClr val="FF0000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  <a:sym typeface="+mn-ea"/>
            </a:endParaRPr>
          </a:p>
        </p:txBody>
      </p:sp>
      <p:sp>
        <p:nvSpPr>
          <p:cNvPr id="23" name="矩形: 圆角 22"/>
          <p:cNvSpPr/>
          <p:nvPr/>
        </p:nvSpPr>
        <p:spPr bwMode="auto">
          <a:xfrm>
            <a:off x="2287588" y="2475230"/>
            <a:ext cx="7659370" cy="396240"/>
          </a:xfrm>
          <a:prstGeom prst="roundRect">
            <a:avLst>
              <a:gd name="adj" fmla="val 50000"/>
            </a:avLst>
          </a:prstGeom>
          <a:solidFill>
            <a:srgbClr val="B3915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24" name="矩形: 圆角 23"/>
          <p:cNvSpPr/>
          <p:nvPr/>
        </p:nvSpPr>
        <p:spPr bwMode="auto">
          <a:xfrm>
            <a:off x="2287588" y="3088640"/>
            <a:ext cx="7659370" cy="396240"/>
          </a:xfrm>
          <a:prstGeom prst="roundRect">
            <a:avLst>
              <a:gd name="adj" fmla="val 50000"/>
            </a:avLst>
          </a:prstGeom>
          <a:solidFill>
            <a:srgbClr val="B3915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20" name="矩形: 圆角 19"/>
          <p:cNvSpPr/>
          <p:nvPr/>
        </p:nvSpPr>
        <p:spPr bwMode="auto">
          <a:xfrm>
            <a:off x="2287588" y="1861185"/>
            <a:ext cx="7659370" cy="396240"/>
          </a:xfrm>
          <a:prstGeom prst="roundRect">
            <a:avLst>
              <a:gd name="adj" fmla="val 50000"/>
            </a:avLst>
          </a:prstGeom>
          <a:solidFill>
            <a:srgbClr val="B3915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660333" y="1889760"/>
            <a:ext cx="69088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本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必须全屏播放才有动画和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音效，手机打开和非全屏播放无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效果。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Microsoft YaHei Light" panose="020B0502040204020203" charset="-122"/>
              <a:cs typeface="+mn-cs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660333" y="2503805"/>
            <a:ext cx="696277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本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包含：教学内容和目标、课堂中老师涉及的英语句子、学生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教学内容。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Microsoft YaHei Light" panose="020B0502040204020203" charset="-122"/>
              <a:cs typeface="+mn-cs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660333" y="3117850"/>
            <a:ext cx="741108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动画修改方式：当前内容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上，鼠标右键进行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素材替换。请勿删除！否则无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动效！</a:t>
            </a: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Microsoft YaHei Light" panose="020B0502040204020203" charset="-122"/>
              <a:cs typeface="+mn-cs"/>
            </a:endParaRPr>
          </a:p>
        </p:txBody>
      </p:sp>
      <p:grpSp>
        <p:nvGrpSpPr>
          <p:cNvPr id="34" name="组合 33"/>
          <p:cNvGrpSpPr/>
          <p:nvPr/>
        </p:nvGrpSpPr>
        <p:grpSpPr>
          <a:xfrm rot="0">
            <a:off x="2245043" y="1755140"/>
            <a:ext cx="248920" cy="248920"/>
            <a:chOff x="4536440" y="-1071880"/>
            <a:chExt cx="416560" cy="416560"/>
          </a:xfrm>
        </p:grpSpPr>
        <p:sp>
          <p:nvSpPr>
            <p:cNvPr id="33" name="椭圆 32"/>
            <p:cNvSpPr/>
            <p:nvPr/>
          </p:nvSpPr>
          <p:spPr bwMode="auto">
            <a:xfrm>
              <a:off x="4536440" y="-1071880"/>
              <a:ext cx="416560" cy="416560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endParaRPr>
            </a:p>
          </p:txBody>
        </p:sp>
        <p:sp>
          <p:nvSpPr>
            <p:cNvPr id="32" name="Freeform 5"/>
            <p:cNvSpPr>
              <a:spLocks noEditPoints="1"/>
            </p:cNvSpPr>
            <p:nvPr/>
          </p:nvSpPr>
          <p:spPr bwMode="auto">
            <a:xfrm>
              <a:off x="4632366" y="-973129"/>
              <a:ext cx="224708" cy="219058"/>
            </a:xfrm>
            <a:custGeom>
              <a:avLst/>
              <a:gdLst>
                <a:gd name="T0" fmla="*/ 626 w 2238"/>
                <a:gd name="T1" fmla="*/ 1006 h 2182"/>
                <a:gd name="T2" fmla="*/ 929 w 2238"/>
                <a:gd name="T3" fmla="*/ 1594 h 2182"/>
                <a:gd name="T4" fmla="*/ 2200 w 2238"/>
                <a:gd name="T5" fmla="*/ 0 h 2182"/>
                <a:gd name="T6" fmla="*/ 2238 w 2238"/>
                <a:gd name="T7" fmla="*/ 835 h 2182"/>
                <a:gd name="T8" fmla="*/ 967 w 2238"/>
                <a:gd name="T9" fmla="*/ 2182 h 2182"/>
                <a:gd name="T10" fmla="*/ 0 w 2238"/>
                <a:gd name="T11" fmla="*/ 1385 h 2182"/>
                <a:gd name="T12" fmla="*/ 626 w 2238"/>
                <a:gd name="T13" fmla="*/ 1006 h 2182"/>
                <a:gd name="T14" fmla="*/ 626 w 2238"/>
                <a:gd name="T15" fmla="*/ 1006 h 2182"/>
                <a:gd name="T16" fmla="*/ 626 w 2238"/>
                <a:gd name="T17" fmla="*/ 1006 h 2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38" h="2182">
                  <a:moveTo>
                    <a:pt x="626" y="1006"/>
                  </a:moveTo>
                  <a:cubicBezTo>
                    <a:pt x="929" y="1594"/>
                    <a:pt x="929" y="1594"/>
                    <a:pt x="929" y="1594"/>
                  </a:cubicBezTo>
                  <a:cubicBezTo>
                    <a:pt x="929" y="1594"/>
                    <a:pt x="1423" y="398"/>
                    <a:pt x="2200" y="0"/>
                  </a:cubicBezTo>
                  <a:cubicBezTo>
                    <a:pt x="2181" y="285"/>
                    <a:pt x="2105" y="531"/>
                    <a:pt x="2238" y="835"/>
                  </a:cubicBezTo>
                  <a:cubicBezTo>
                    <a:pt x="1897" y="911"/>
                    <a:pt x="1195" y="1765"/>
                    <a:pt x="967" y="2182"/>
                  </a:cubicBezTo>
                  <a:cubicBezTo>
                    <a:pt x="645" y="1784"/>
                    <a:pt x="266" y="1480"/>
                    <a:pt x="0" y="1385"/>
                  </a:cubicBezTo>
                  <a:lnTo>
                    <a:pt x="626" y="1006"/>
                  </a:lnTo>
                  <a:close/>
                  <a:moveTo>
                    <a:pt x="626" y="1006"/>
                  </a:moveTo>
                  <a:cubicBezTo>
                    <a:pt x="626" y="1006"/>
                    <a:pt x="626" y="1006"/>
                    <a:pt x="626" y="1006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 rot="0">
            <a:off x="2245043" y="2433955"/>
            <a:ext cx="248920" cy="248920"/>
            <a:chOff x="4536440" y="-1071880"/>
            <a:chExt cx="416560" cy="416560"/>
          </a:xfrm>
        </p:grpSpPr>
        <p:sp>
          <p:nvSpPr>
            <p:cNvPr id="36" name="椭圆 35"/>
            <p:cNvSpPr/>
            <p:nvPr/>
          </p:nvSpPr>
          <p:spPr bwMode="auto">
            <a:xfrm>
              <a:off x="4536440" y="-1071880"/>
              <a:ext cx="416560" cy="416560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endParaRPr>
            </a:p>
          </p:txBody>
        </p:sp>
        <p:sp>
          <p:nvSpPr>
            <p:cNvPr id="37" name="Freeform 5"/>
            <p:cNvSpPr>
              <a:spLocks noEditPoints="1"/>
            </p:cNvSpPr>
            <p:nvPr/>
          </p:nvSpPr>
          <p:spPr bwMode="auto">
            <a:xfrm>
              <a:off x="4632366" y="-973129"/>
              <a:ext cx="224708" cy="219058"/>
            </a:xfrm>
            <a:custGeom>
              <a:avLst/>
              <a:gdLst>
                <a:gd name="T0" fmla="*/ 626 w 2238"/>
                <a:gd name="T1" fmla="*/ 1006 h 2182"/>
                <a:gd name="T2" fmla="*/ 929 w 2238"/>
                <a:gd name="T3" fmla="*/ 1594 h 2182"/>
                <a:gd name="T4" fmla="*/ 2200 w 2238"/>
                <a:gd name="T5" fmla="*/ 0 h 2182"/>
                <a:gd name="T6" fmla="*/ 2238 w 2238"/>
                <a:gd name="T7" fmla="*/ 835 h 2182"/>
                <a:gd name="T8" fmla="*/ 967 w 2238"/>
                <a:gd name="T9" fmla="*/ 2182 h 2182"/>
                <a:gd name="T10" fmla="*/ 0 w 2238"/>
                <a:gd name="T11" fmla="*/ 1385 h 2182"/>
                <a:gd name="T12" fmla="*/ 626 w 2238"/>
                <a:gd name="T13" fmla="*/ 1006 h 2182"/>
                <a:gd name="T14" fmla="*/ 626 w 2238"/>
                <a:gd name="T15" fmla="*/ 1006 h 2182"/>
                <a:gd name="T16" fmla="*/ 626 w 2238"/>
                <a:gd name="T17" fmla="*/ 1006 h 2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38" h="2182">
                  <a:moveTo>
                    <a:pt x="626" y="1006"/>
                  </a:moveTo>
                  <a:cubicBezTo>
                    <a:pt x="929" y="1594"/>
                    <a:pt x="929" y="1594"/>
                    <a:pt x="929" y="1594"/>
                  </a:cubicBezTo>
                  <a:cubicBezTo>
                    <a:pt x="929" y="1594"/>
                    <a:pt x="1423" y="398"/>
                    <a:pt x="2200" y="0"/>
                  </a:cubicBezTo>
                  <a:cubicBezTo>
                    <a:pt x="2181" y="285"/>
                    <a:pt x="2105" y="531"/>
                    <a:pt x="2238" y="835"/>
                  </a:cubicBezTo>
                  <a:cubicBezTo>
                    <a:pt x="1897" y="911"/>
                    <a:pt x="1195" y="1765"/>
                    <a:pt x="967" y="2182"/>
                  </a:cubicBezTo>
                  <a:cubicBezTo>
                    <a:pt x="645" y="1784"/>
                    <a:pt x="266" y="1480"/>
                    <a:pt x="0" y="1385"/>
                  </a:cubicBezTo>
                  <a:lnTo>
                    <a:pt x="626" y="1006"/>
                  </a:lnTo>
                  <a:close/>
                  <a:moveTo>
                    <a:pt x="626" y="1006"/>
                  </a:moveTo>
                  <a:cubicBezTo>
                    <a:pt x="626" y="1006"/>
                    <a:pt x="626" y="1006"/>
                    <a:pt x="626" y="1006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 rot="0">
            <a:off x="2245043" y="3003550"/>
            <a:ext cx="248920" cy="248920"/>
            <a:chOff x="4536440" y="-1071880"/>
            <a:chExt cx="416560" cy="416560"/>
          </a:xfrm>
        </p:grpSpPr>
        <p:sp>
          <p:nvSpPr>
            <p:cNvPr id="39" name="椭圆 38"/>
            <p:cNvSpPr/>
            <p:nvPr/>
          </p:nvSpPr>
          <p:spPr bwMode="auto">
            <a:xfrm>
              <a:off x="4536440" y="-1071880"/>
              <a:ext cx="416560" cy="416560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endParaRPr>
            </a:p>
          </p:txBody>
        </p:sp>
        <p:sp>
          <p:nvSpPr>
            <p:cNvPr id="40" name="Freeform 5"/>
            <p:cNvSpPr>
              <a:spLocks noEditPoints="1"/>
            </p:cNvSpPr>
            <p:nvPr/>
          </p:nvSpPr>
          <p:spPr bwMode="auto">
            <a:xfrm>
              <a:off x="4632366" y="-973129"/>
              <a:ext cx="224708" cy="219058"/>
            </a:xfrm>
            <a:custGeom>
              <a:avLst/>
              <a:gdLst>
                <a:gd name="T0" fmla="*/ 626 w 2238"/>
                <a:gd name="T1" fmla="*/ 1006 h 2182"/>
                <a:gd name="T2" fmla="*/ 929 w 2238"/>
                <a:gd name="T3" fmla="*/ 1594 h 2182"/>
                <a:gd name="T4" fmla="*/ 2200 w 2238"/>
                <a:gd name="T5" fmla="*/ 0 h 2182"/>
                <a:gd name="T6" fmla="*/ 2238 w 2238"/>
                <a:gd name="T7" fmla="*/ 835 h 2182"/>
                <a:gd name="T8" fmla="*/ 967 w 2238"/>
                <a:gd name="T9" fmla="*/ 2182 h 2182"/>
                <a:gd name="T10" fmla="*/ 0 w 2238"/>
                <a:gd name="T11" fmla="*/ 1385 h 2182"/>
                <a:gd name="T12" fmla="*/ 626 w 2238"/>
                <a:gd name="T13" fmla="*/ 1006 h 2182"/>
                <a:gd name="T14" fmla="*/ 626 w 2238"/>
                <a:gd name="T15" fmla="*/ 1006 h 2182"/>
                <a:gd name="T16" fmla="*/ 626 w 2238"/>
                <a:gd name="T17" fmla="*/ 1006 h 2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38" h="2182">
                  <a:moveTo>
                    <a:pt x="626" y="1006"/>
                  </a:moveTo>
                  <a:cubicBezTo>
                    <a:pt x="929" y="1594"/>
                    <a:pt x="929" y="1594"/>
                    <a:pt x="929" y="1594"/>
                  </a:cubicBezTo>
                  <a:cubicBezTo>
                    <a:pt x="929" y="1594"/>
                    <a:pt x="1423" y="398"/>
                    <a:pt x="2200" y="0"/>
                  </a:cubicBezTo>
                  <a:cubicBezTo>
                    <a:pt x="2181" y="285"/>
                    <a:pt x="2105" y="531"/>
                    <a:pt x="2238" y="835"/>
                  </a:cubicBezTo>
                  <a:cubicBezTo>
                    <a:pt x="1897" y="911"/>
                    <a:pt x="1195" y="1765"/>
                    <a:pt x="967" y="2182"/>
                  </a:cubicBezTo>
                  <a:cubicBezTo>
                    <a:pt x="645" y="1784"/>
                    <a:pt x="266" y="1480"/>
                    <a:pt x="0" y="1385"/>
                  </a:cubicBezTo>
                  <a:lnTo>
                    <a:pt x="626" y="1006"/>
                  </a:lnTo>
                  <a:close/>
                  <a:moveTo>
                    <a:pt x="626" y="1006"/>
                  </a:moveTo>
                  <a:cubicBezTo>
                    <a:pt x="626" y="1006"/>
                    <a:pt x="626" y="1006"/>
                    <a:pt x="626" y="1006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endParaRPr>
            </a:p>
          </p:txBody>
        </p:sp>
      </p:grpSp>
      <p:sp>
        <p:nvSpPr>
          <p:cNvPr id="4" name="矩形: 圆角 23"/>
          <p:cNvSpPr/>
          <p:nvPr/>
        </p:nvSpPr>
        <p:spPr bwMode="auto">
          <a:xfrm>
            <a:off x="2287588" y="3729355"/>
            <a:ext cx="7659370" cy="396240"/>
          </a:xfrm>
          <a:prstGeom prst="roundRect">
            <a:avLst>
              <a:gd name="adj" fmla="val 50000"/>
            </a:avLst>
          </a:prstGeom>
          <a:solidFill>
            <a:srgbClr val="3D3D3D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660333" y="3758565"/>
            <a:ext cx="716724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sym typeface="+mn-ea"/>
              </a:rPr>
              <a:t>如有问题欢迎来大敏姐姐直播间连麦咨询，直播时间会提前在朋友圈发布：</a:t>
            </a:r>
            <a:endParaRPr kumimoji="0" lang="en-US" altLang="zh-CN" sz="16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Microsoft YaHei Light" panose="020B0502040204020203" charset="-122"/>
              <a:cs typeface="+mn-cs"/>
            </a:endParaRPr>
          </a:p>
        </p:txBody>
      </p:sp>
      <p:grpSp>
        <p:nvGrpSpPr>
          <p:cNvPr id="9" name="组合 8"/>
          <p:cNvGrpSpPr/>
          <p:nvPr/>
        </p:nvGrpSpPr>
        <p:grpSpPr>
          <a:xfrm rot="0">
            <a:off x="2245043" y="3644265"/>
            <a:ext cx="248920" cy="248920"/>
            <a:chOff x="4536440" y="-1071880"/>
            <a:chExt cx="416560" cy="416560"/>
          </a:xfrm>
        </p:grpSpPr>
        <p:sp>
          <p:nvSpPr>
            <p:cNvPr id="10" name="椭圆 9"/>
            <p:cNvSpPr/>
            <p:nvPr/>
          </p:nvSpPr>
          <p:spPr bwMode="auto">
            <a:xfrm>
              <a:off x="4536440" y="-1071880"/>
              <a:ext cx="416560" cy="416560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endParaRPr>
            </a:p>
          </p:txBody>
        </p:sp>
        <p:sp>
          <p:nvSpPr>
            <p:cNvPr id="11" name="Freeform 5"/>
            <p:cNvSpPr>
              <a:spLocks noEditPoints="1"/>
            </p:cNvSpPr>
            <p:nvPr/>
          </p:nvSpPr>
          <p:spPr bwMode="auto">
            <a:xfrm>
              <a:off x="4632366" y="-973129"/>
              <a:ext cx="224708" cy="219058"/>
            </a:xfrm>
            <a:custGeom>
              <a:avLst/>
              <a:gdLst>
                <a:gd name="T0" fmla="*/ 626 w 2238"/>
                <a:gd name="T1" fmla="*/ 1006 h 2182"/>
                <a:gd name="T2" fmla="*/ 929 w 2238"/>
                <a:gd name="T3" fmla="*/ 1594 h 2182"/>
                <a:gd name="T4" fmla="*/ 2200 w 2238"/>
                <a:gd name="T5" fmla="*/ 0 h 2182"/>
                <a:gd name="T6" fmla="*/ 2238 w 2238"/>
                <a:gd name="T7" fmla="*/ 835 h 2182"/>
                <a:gd name="T8" fmla="*/ 967 w 2238"/>
                <a:gd name="T9" fmla="*/ 2182 h 2182"/>
                <a:gd name="T10" fmla="*/ 0 w 2238"/>
                <a:gd name="T11" fmla="*/ 1385 h 2182"/>
                <a:gd name="T12" fmla="*/ 626 w 2238"/>
                <a:gd name="T13" fmla="*/ 1006 h 2182"/>
                <a:gd name="T14" fmla="*/ 626 w 2238"/>
                <a:gd name="T15" fmla="*/ 1006 h 2182"/>
                <a:gd name="T16" fmla="*/ 626 w 2238"/>
                <a:gd name="T17" fmla="*/ 1006 h 2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38" h="2182">
                  <a:moveTo>
                    <a:pt x="626" y="1006"/>
                  </a:moveTo>
                  <a:cubicBezTo>
                    <a:pt x="929" y="1594"/>
                    <a:pt x="929" y="1594"/>
                    <a:pt x="929" y="1594"/>
                  </a:cubicBezTo>
                  <a:cubicBezTo>
                    <a:pt x="929" y="1594"/>
                    <a:pt x="1423" y="398"/>
                    <a:pt x="2200" y="0"/>
                  </a:cubicBezTo>
                  <a:cubicBezTo>
                    <a:pt x="2181" y="285"/>
                    <a:pt x="2105" y="531"/>
                    <a:pt x="2238" y="835"/>
                  </a:cubicBezTo>
                  <a:cubicBezTo>
                    <a:pt x="1897" y="911"/>
                    <a:pt x="1195" y="1765"/>
                    <a:pt x="967" y="2182"/>
                  </a:cubicBezTo>
                  <a:cubicBezTo>
                    <a:pt x="645" y="1784"/>
                    <a:pt x="266" y="1480"/>
                    <a:pt x="0" y="1385"/>
                  </a:cubicBezTo>
                  <a:lnTo>
                    <a:pt x="626" y="1006"/>
                  </a:lnTo>
                  <a:close/>
                  <a:moveTo>
                    <a:pt x="626" y="1006"/>
                  </a:moveTo>
                  <a:cubicBezTo>
                    <a:pt x="626" y="1006"/>
                    <a:pt x="626" y="1006"/>
                    <a:pt x="626" y="1006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endParaRPr>
            </a:p>
          </p:txBody>
        </p:sp>
      </p:grpSp>
      <p:pic>
        <p:nvPicPr>
          <p:cNvPr id="1027" name="Picture 3" descr="C:\Users\Administrator\Desktop\微信_副本.png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7911783" y="4629150"/>
            <a:ext cx="632460" cy="635635"/>
          </a:xfrm>
          <a:prstGeom prst="rect">
            <a:avLst/>
          </a:prstGeom>
          <a:noFill/>
        </p:spPr>
      </p:pic>
      <p:sp>
        <p:nvSpPr>
          <p:cNvPr id="18" name="TextBox 10"/>
          <p:cNvSpPr txBox="1"/>
          <p:nvPr/>
        </p:nvSpPr>
        <p:spPr>
          <a:xfrm>
            <a:off x="8744903" y="4723765"/>
            <a:ext cx="13271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 dirty="0" smtClean="0">
                <a:solidFill>
                  <a:srgbClr val="3CB035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dmgqs01</a:t>
            </a:r>
            <a:endParaRPr lang="en-US" altLang="zh-CN" b="1" dirty="0" smtClean="0">
              <a:solidFill>
                <a:srgbClr val="3CB035"/>
              </a:solidFill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1313" y="4323715"/>
            <a:ext cx="1350645" cy="1355090"/>
          </a:xfrm>
          <a:prstGeom prst="rect">
            <a:avLst/>
          </a:prstGeom>
        </p:spPr>
      </p:pic>
      <p:sp>
        <p:nvSpPr>
          <p:cNvPr id="21" name="矩形: 圆角 19"/>
          <p:cNvSpPr/>
          <p:nvPr/>
        </p:nvSpPr>
        <p:spPr bwMode="auto">
          <a:xfrm>
            <a:off x="2314258" y="1220470"/>
            <a:ext cx="7659370" cy="396240"/>
          </a:xfrm>
          <a:prstGeom prst="roundRect">
            <a:avLst>
              <a:gd name="adj" fmla="val 50000"/>
            </a:avLst>
          </a:prstGeom>
          <a:solidFill>
            <a:srgbClr val="B3915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2687003" y="1249045"/>
            <a:ext cx="69088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本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需使用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WPS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软件，支持内容（图文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/GIF/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音频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/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动画）的编辑、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修改。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Microsoft YaHei Light" panose="020B0502040204020203" charset="-122"/>
              <a:cs typeface="+mn-cs"/>
            </a:endParaRPr>
          </a:p>
        </p:txBody>
      </p:sp>
      <p:grpSp>
        <p:nvGrpSpPr>
          <p:cNvPr id="25" name="组合 24"/>
          <p:cNvGrpSpPr/>
          <p:nvPr/>
        </p:nvGrpSpPr>
        <p:grpSpPr>
          <a:xfrm rot="0">
            <a:off x="2271713" y="1114425"/>
            <a:ext cx="248920" cy="248920"/>
            <a:chOff x="4536440" y="-1071880"/>
            <a:chExt cx="416560" cy="416560"/>
          </a:xfrm>
        </p:grpSpPr>
        <p:sp>
          <p:nvSpPr>
            <p:cNvPr id="26" name="椭圆 25"/>
            <p:cNvSpPr/>
            <p:nvPr/>
          </p:nvSpPr>
          <p:spPr bwMode="auto">
            <a:xfrm>
              <a:off x="4536440" y="-1071880"/>
              <a:ext cx="416560" cy="416560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endParaRPr>
            </a:p>
          </p:txBody>
        </p:sp>
        <p:sp>
          <p:nvSpPr>
            <p:cNvPr id="27" name="Freeform 5"/>
            <p:cNvSpPr>
              <a:spLocks noEditPoints="1"/>
            </p:cNvSpPr>
            <p:nvPr/>
          </p:nvSpPr>
          <p:spPr bwMode="auto">
            <a:xfrm>
              <a:off x="4632366" y="-973129"/>
              <a:ext cx="224708" cy="219058"/>
            </a:xfrm>
            <a:custGeom>
              <a:avLst/>
              <a:gdLst>
                <a:gd name="T0" fmla="*/ 626 w 2238"/>
                <a:gd name="T1" fmla="*/ 1006 h 2182"/>
                <a:gd name="T2" fmla="*/ 929 w 2238"/>
                <a:gd name="T3" fmla="*/ 1594 h 2182"/>
                <a:gd name="T4" fmla="*/ 2200 w 2238"/>
                <a:gd name="T5" fmla="*/ 0 h 2182"/>
                <a:gd name="T6" fmla="*/ 2238 w 2238"/>
                <a:gd name="T7" fmla="*/ 835 h 2182"/>
                <a:gd name="T8" fmla="*/ 967 w 2238"/>
                <a:gd name="T9" fmla="*/ 2182 h 2182"/>
                <a:gd name="T10" fmla="*/ 0 w 2238"/>
                <a:gd name="T11" fmla="*/ 1385 h 2182"/>
                <a:gd name="T12" fmla="*/ 626 w 2238"/>
                <a:gd name="T13" fmla="*/ 1006 h 2182"/>
                <a:gd name="T14" fmla="*/ 626 w 2238"/>
                <a:gd name="T15" fmla="*/ 1006 h 2182"/>
                <a:gd name="T16" fmla="*/ 626 w 2238"/>
                <a:gd name="T17" fmla="*/ 1006 h 2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38" h="2182">
                  <a:moveTo>
                    <a:pt x="626" y="1006"/>
                  </a:moveTo>
                  <a:cubicBezTo>
                    <a:pt x="929" y="1594"/>
                    <a:pt x="929" y="1594"/>
                    <a:pt x="929" y="1594"/>
                  </a:cubicBezTo>
                  <a:cubicBezTo>
                    <a:pt x="929" y="1594"/>
                    <a:pt x="1423" y="398"/>
                    <a:pt x="2200" y="0"/>
                  </a:cubicBezTo>
                  <a:cubicBezTo>
                    <a:pt x="2181" y="285"/>
                    <a:pt x="2105" y="531"/>
                    <a:pt x="2238" y="835"/>
                  </a:cubicBezTo>
                  <a:cubicBezTo>
                    <a:pt x="1897" y="911"/>
                    <a:pt x="1195" y="1765"/>
                    <a:pt x="967" y="2182"/>
                  </a:cubicBezTo>
                  <a:cubicBezTo>
                    <a:pt x="645" y="1784"/>
                    <a:pt x="266" y="1480"/>
                    <a:pt x="0" y="1385"/>
                  </a:cubicBezTo>
                  <a:lnTo>
                    <a:pt x="626" y="1006"/>
                  </a:lnTo>
                  <a:close/>
                  <a:moveTo>
                    <a:pt x="626" y="1006"/>
                  </a:moveTo>
                  <a:cubicBezTo>
                    <a:pt x="626" y="1006"/>
                    <a:pt x="626" y="1006"/>
                    <a:pt x="626" y="1006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endParaRPr>
            </a:p>
          </p:txBody>
        </p:sp>
      </p:grpSp>
      <p:pic>
        <p:nvPicPr>
          <p:cNvPr id="12" name="图片 11" descr="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595"/>
            <a:ext cx="12192000" cy="6896889"/>
          </a:xfrm>
          <a:prstGeom prst="rect">
            <a:avLst/>
          </a:prstGeom>
        </p:spPr>
      </p:pic>
      <p:sp>
        <p:nvSpPr>
          <p:cNvPr id="9" name="黑色遮罩"/>
          <p:cNvSpPr/>
          <p:nvPr/>
        </p:nvSpPr>
        <p:spPr>
          <a:xfrm>
            <a:off x="0" y="-39494"/>
            <a:ext cx="12192000" cy="693515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7" name="卡通人像" descr="D:\大敏\C盘东西\小红书\对外汉语战略搞钱计划\教学素材\图片素材\我压缩.png我压缩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116830" y="601869"/>
            <a:ext cx="1958340" cy="1958451"/>
          </a:xfrm>
          <a:custGeom>
            <a:avLst/>
            <a:gdLst>
              <a:gd name="connsiteX0" fmla="*/ 2019868 w 4039736"/>
              <a:gd name="connsiteY0" fmla="*/ 0 h 4039736"/>
              <a:gd name="connsiteX1" fmla="*/ 4039736 w 4039736"/>
              <a:gd name="connsiteY1" fmla="*/ 2019868 h 4039736"/>
              <a:gd name="connsiteX2" fmla="*/ 2019868 w 4039736"/>
              <a:gd name="connsiteY2" fmla="*/ 4039736 h 4039736"/>
              <a:gd name="connsiteX3" fmla="*/ 0 w 4039736"/>
              <a:gd name="connsiteY3" fmla="*/ 2019868 h 4039736"/>
              <a:gd name="connsiteX4" fmla="*/ 2019868 w 4039736"/>
              <a:gd name="connsiteY4" fmla="*/ 0 h 4039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39736" h="4039736">
                <a:moveTo>
                  <a:pt x="2019868" y="0"/>
                </a:moveTo>
                <a:cubicBezTo>
                  <a:pt x="3135410" y="0"/>
                  <a:pt x="4039736" y="904326"/>
                  <a:pt x="4039736" y="2019868"/>
                </a:cubicBezTo>
                <a:cubicBezTo>
                  <a:pt x="4039736" y="3135410"/>
                  <a:pt x="3135410" y="4039736"/>
                  <a:pt x="2019868" y="4039736"/>
                </a:cubicBezTo>
                <a:cubicBezTo>
                  <a:pt x="904326" y="4039736"/>
                  <a:pt x="0" y="3135410"/>
                  <a:pt x="0" y="2019868"/>
                </a:cubicBezTo>
                <a:cubicBezTo>
                  <a:pt x="0" y="904326"/>
                  <a:pt x="904326" y="0"/>
                  <a:pt x="2019868" y="0"/>
                </a:cubicBezTo>
                <a:close/>
              </a:path>
            </a:pathLst>
          </a:custGeom>
          <a:ln cap="rnd">
            <a:solidFill>
              <a:srgbClr val="E2AEAB"/>
            </a:solidFill>
          </a:ln>
          <a:effectLst>
            <a:glow rad="152400">
              <a:srgbClr val="FEADBB">
                <a:alpha val="40000"/>
              </a:srgbClr>
            </a:glow>
          </a:effectLst>
        </p:spPr>
      </p:pic>
      <p:sp>
        <p:nvSpPr>
          <p:cNvPr id="14" name="文本框 13"/>
          <p:cNvSpPr txBox="1"/>
          <p:nvPr/>
        </p:nvSpPr>
        <p:spPr>
          <a:xfrm>
            <a:off x="395820" y="2847833"/>
            <a:ext cx="11400790" cy="38258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>
              <a:lnSpc>
                <a:spcPts val="4160"/>
              </a:lnSpc>
              <a:buFont typeface="Arial" panose="020B0604020202020204" pitchFamily="34" charset="0"/>
              <a:buNone/>
            </a:pPr>
            <a:r>
              <a:rPr lang="zh-CN" altLang="en-US" sz="28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思源黑体 CN Regular" panose="020B0500000000000000" pitchFamily="34" charset="-122"/>
                <a:sym typeface="华文楷体" panose="02010600040101010101" charset="-122"/>
              </a:rPr>
              <a:t>1、工作中的三种忙，哪种“忙”是忙得很主动的？</a:t>
            </a:r>
            <a:endParaRPr lang="zh-CN" altLang="en-US" sz="28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思源黑体 CN Regular" panose="020B0500000000000000" pitchFamily="34" charset="-122"/>
              <a:sym typeface="华文楷体" panose="02010600040101010101" charset="-122"/>
            </a:endParaRPr>
          </a:p>
          <a:p>
            <a:pPr indent="0">
              <a:lnSpc>
                <a:spcPts val="4160"/>
              </a:lnSpc>
              <a:buFont typeface="Arial" panose="020B0604020202020204" pitchFamily="34" charset="0"/>
              <a:buNone/>
            </a:pPr>
            <a:r>
              <a:rPr lang="en-US" altLang="zh-CN" sz="28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思源黑体 CN Regular" panose="020B0500000000000000" pitchFamily="34" charset="-122"/>
                <a:sym typeface="华文楷体" panose="02010600040101010101" charset="-122"/>
              </a:rPr>
              <a:t>      </a:t>
            </a:r>
            <a:r>
              <a:rPr sz="2800" dirty="0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  <a:cs typeface="思源黑体 CN Regular" panose="020B0500000000000000" pitchFamily="34" charset="-122"/>
                <a:sym typeface="华文楷体" panose="02010600040101010101" charset="-122"/>
              </a:rPr>
              <a:t>第二种。</a:t>
            </a:r>
            <a:endParaRPr sz="2800" dirty="0">
              <a:solidFill>
                <a:schemeClr val="bg1"/>
              </a:solidFill>
              <a:latin typeface="KaiTi" panose="02010609060101010101" pitchFamily="49" charset="-122"/>
              <a:ea typeface="KaiTi" panose="02010609060101010101" pitchFamily="49" charset="-122"/>
              <a:cs typeface="思源黑体 CN Regular" panose="020B0500000000000000" pitchFamily="34" charset="-122"/>
              <a:sym typeface="华文楷体" panose="02010600040101010101" charset="-122"/>
            </a:endParaRPr>
          </a:p>
          <a:p>
            <a:pPr indent="0">
              <a:lnSpc>
                <a:spcPts val="4160"/>
              </a:lnSpc>
              <a:buFont typeface="Arial" panose="020B0604020202020204" pitchFamily="34" charset="0"/>
              <a:buNone/>
            </a:pPr>
            <a:r>
              <a:rPr sz="28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思源黑体 CN Regular" panose="020B0500000000000000" pitchFamily="34" charset="-122"/>
                <a:sym typeface="华文楷体" panose="02010600040101010101" charset="-122"/>
              </a:rPr>
              <a:t>2、为什么第三种“忙”，忙得有些虚伪？</a:t>
            </a:r>
            <a:endParaRPr sz="28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思源黑体 CN Regular" panose="020B0500000000000000" pitchFamily="34" charset="-122"/>
              <a:sym typeface="华文楷体" panose="02010600040101010101" charset="-122"/>
            </a:endParaRPr>
          </a:p>
          <a:p>
            <a:pPr indent="0">
              <a:lnSpc>
                <a:spcPts val="4160"/>
              </a:lnSpc>
              <a:buFont typeface="Arial" panose="020B0604020202020204" pitchFamily="34" charset="0"/>
              <a:buNone/>
            </a:pPr>
            <a:r>
              <a:rPr lang="en-US" sz="28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思源黑体 CN Regular" panose="020B0500000000000000" pitchFamily="34" charset="-122"/>
                <a:sym typeface="华文楷体" panose="02010600040101010101" charset="-122"/>
              </a:rPr>
              <a:t>      </a:t>
            </a:r>
            <a:r>
              <a:rPr lang="en-US" sz="2800" dirty="0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  <a:cs typeface="思源黑体 CN Regular" panose="020B0500000000000000" pitchFamily="34" charset="-122"/>
                <a:sym typeface="华文楷体" panose="02010600040101010101" charset="-122"/>
              </a:rPr>
              <a:t>因为在他们的思想中，已经把忙与成功、闲与失败联系到一起。</a:t>
            </a:r>
            <a:endParaRPr lang="en-US" sz="2800" dirty="0">
              <a:solidFill>
                <a:schemeClr val="bg1"/>
              </a:solidFill>
              <a:latin typeface="KaiTi" panose="02010609060101010101" pitchFamily="49" charset="-122"/>
              <a:ea typeface="KaiTi" panose="02010609060101010101" pitchFamily="49" charset="-122"/>
              <a:cs typeface="思源黑体 CN Regular" panose="020B0500000000000000" pitchFamily="34" charset="-122"/>
              <a:sym typeface="华文楷体" panose="02010600040101010101" charset="-122"/>
            </a:endParaRPr>
          </a:p>
          <a:p>
            <a:pPr indent="0">
              <a:lnSpc>
                <a:spcPts val="4160"/>
              </a:lnSpc>
              <a:buFont typeface="Arial" panose="020B0604020202020204" pitchFamily="34" charset="0"/>
              <a:buNone/>
            </a:pPr>
            <a:r>
              <a:rPr lang="en-US" sz="28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思源黑体 CN Regular" panose="020B0500000000000000" pitchFamily="34" charset="-122"/>
                <a:sym typeface="华文楷体" panose="02010600040101010101" charset="-122"/>
              </a:rPr>
              <a:t>3、作者的体会是什么？</a:t>
            </a:r>
            <a:endParaRPr lang="en-US" sz="28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思源黑体 CN Regular" panose="020B0500000000000000" pitchFamily="34" charset="-122"/>
              <a:sym typeface="华文楷体" panose="02010600040101010101" charset="-122"/>
            </a:endParaRPr>
          </a:p>
          <a:p>
            <a:pPr indent="0">
              <a:lnSpc>
                <a:spcPts val="4160"/>
              </a:lnSpc>
              <a:buFont typeface="Arial" panose="020B0604020202020204" pitchFamily="34" charset="0"/>
              <a:buNone/>
            </a:pPr>
            <a:r>
              <a:rPr lang="en-US" sz="28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思源黑体 CN Regular" panose="020B0500000000000000" pitchFamily="34" charset="-122"/>
                <a:sym typeface="华文楷体" panose="02010600040101010101" charset="-122"/>
              </a:rPr>
              <a:t>     </a:t>
            </a:r>
            <a:r>
              <a:rPr lang="en-US" sz="2800" dirty="0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  <a:cs typeface="思源黑体 CN Regular" panose="020B0500000000000000" pitchFamily="34" charset="-122"/>
                <a:sym typeface="华文楷体" panose="02010600040101010101" charset="-122"/>
              </a:rPr>
              <a:t>在现实中，时时反省、总结，可以让我们不会在错误的道路上走得太远。</a:t>
            </a:r>
            <a:endParaRPr lang="en-US" sz="2800" dirty="0">
              <a:solidFill>
                <a:schemeClr val="bg1"/>
              </a:solidFill>
              <a:latin typeface="KaiTi" panose="02010609060101010101" pitchFamily="49" charset="-122"/>
              <a:ea typeface="KaiTi" panose="02010609060101010101" pitchFamily="49" charset="-122"/>
              <a:cs typeface="思源黑体 CN Regular" panose="020B0500000000000000" pitchFamily="34" charset="-122"/>
              <a:sym typeface="华文楷体" panose="02010600040101010101" charset="-122"/>
            </a:endParaRPr>
          </a:p>
        </p:txBody>
      </p:sp>
      <p:sp>
        <p:nvSpPr>
          <p:cNvPr id="34" name="文本框 7"/>
          <p:cNvSpPr txBox="1"/>
          <p:nvPr/>
        </p:nvSpPr>
        <p:spPr>
          <a:xfrm>
            <a:off x="165735" y="213995"/>
            <a:ext cx="125730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1</a:t>
            </a:r>
            <a:endParaRPr lang="zh-CN" altLang="en-US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35" name="文本框 7"/>
          <p:cNvSpPr txBox="1"/>
          <p:nvPr/>
        </p:nvSpPr>
        <p:spPr>
          <a:xfrm>
            <a:off x="237490" y="702310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 1 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255" name="Shape 255"/>
          <p:cNvSpPr/>
          <p:nvPr/>
        </p:nvSpPr>
        <p:spPr>
          <a:xfrm>
            <a:off x="518269" y="2202427"/>
            <a:ext cx="4386580" cy="501650"/>
          </a:xfrm>
          <a:prstGeom prst="rect">
            <a:avLst/>
          </a:prstGeom>
          <a:ln w="12700">
            <a:miter lim="400000"/>
          </a:ln>
        </p:spPr>
        <p:txBody>
          <a:bodyPr wrap="square" lIns="35719" tIns="35719" rIns="35719" bIns="35719" anchor="ctr">
            <a:spAutoFit/>
          </a:bodyPr>
          <a:lstStyle>
            <a:lvl1pPr>
              <a:defRPr sz="3200">
                <a:solidFill>
                  <a:srgbClr val="333333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sz="2800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思源黑体 CN Regular" panose="020B0500000000000000" pitchFamily="34" charset="-122"/>
              </a:rPr>
              <a:t>根据课文，回答问题</a:t>
            </a:r>
            <a:r>
              <a:rPr sz="28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思源黑体 CN Regular" panose="020B0500000000000000" pitchFamily="34" charset="-122"/>
              </a:rPr>
              <a:t>。</a:t>
            </a:r>
            <a:endParaRPr sz="28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思源黑体 CN Regular" panose="020B0500000000000000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2" name="图片 601" descr="C:\Users\38577\Desktop\11.jpg11"/>
          <p:cNvPicPr>
            <a:picLocks noChangeAspect="1"/>
          </p:cNvPicPr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-190500" y="-578167"/>
            <a:ext cx="12573635" cy="8015605"/>
          </a:xfrm>
          <a:prstGeom prst="rect">
            <a:avLst/>
          </a:prstGeom>
        </p:spPr>
      </p:pic>
      <p:sp>
        <p:nvSpPr>
          <p:cNvPr id="34" name="PA-4-Point Star 33"/>
          <p:cNvSpPr/>
          <p:nvPr>
            <p:custDataLst>
              <p:tags r:id="rId2"/>
            </p:custDataLst>
          </p:nvPr>
        </p:nvSpPr>
        <p:spPr>
          <a:xfrm rot="8294776">
            <a:off x="5002837" y="21462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PA-4-Point Star 34"/>
          <p:cNvSpPr/>
          <p:nvPr>
            <p:custDataLst>
              <p:tags r:id="rId3"/>
            </p:custDataLst>
          </p:nvPr>
        </p:nvSpPr>
        <p:spPr>
          <a:xfrm rot="8294776">
            <a:off x="5483061" y="23699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PA-4-Point Star 35"/>
          <p:cNvSpPr/>
          <p:nvPr>
            <p:custDataLst>
              <p:tags r:id="rId4"/>
            </p:custDataLst>
          </p:nvPr>
        </p:nvSpPr>
        <p:spPr>
          <a:xfrm rot="8294776">
            <a:off x="5344914" y="268566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PA-4-Point Star 36"/>
          <p:cNvSpPr/>
          <p:nvPr>
            <p:custDataLst>
              <p:tags r:id="rId5"/>
            </p:custDataLst>
          </p:nvPr>
        </p:nvSpPr>
        <p:spPr>
          <a:xfrm rot="16200000">
            <a:off x="243104" y="-6551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PA-4-Point Star 77"/>
          <p:cNvSpPr/>
          <p:nvPr>
            <p:custDataLst>
              <p:tags r:id="rId6"/>
            </p:custDataLst>
          </p:nvPr>
        </p:nvSpPr>
        <p:spPr>
          <a:xfrm rot="16200000">
            <a:off x="6457747" y="229694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PA-4-Point Star 96"/>
          <p:cNvSpPr/>
          <p:nvPr>
            <p:custDataLst>
              <p:tags r:id="rId7"/>
            </p:custDataLst>
          </p:nvPr>
        </p:nvSpPr>
        <p:spPr>
          <a:xfrm rot="8294776">
            <a:off x="5628180" y="262724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PA-4-Point Star 97"/>
          <p:cNvSpPr/>
          <p:nvPr>
            <p:custDataLst>
              <p:tags r:id="rId8"/>
            </p:custDataLst>
          </p:nvPr>
        </p:nvSpPr>
        <p:spPr>
          <a:xfrm rot="16200000">
            <a:off x="11913218" y="758020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" name="PA-4-Point Star 108"/>
          <p:cNvSpPr/>
          <p:nvPr>
            <p:custDataLst>
              <p:tags r:id="rId9"/>
            </p:custDataLst>
          </p:nvPr>
        </p:nvSpPr>
        <p:spPr>
          <a:xfrm rot="16200000">
            <a:off x="6141590" y="24737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4" name="PA-4-Point Star 133"/>
          <p:cNvSpPr/>
          <p:nvPr>
            <p:custDataLst>
              <p:tags r:id="rId10"/>
            </p:custDataLst>
          </p:nvPr>
        </p:nvSpPr>
        <p:spPr>
          <a:xfrm rot="16200000">
            <a:off x="4653787" y="3063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5" name="PA-4-Point Star 134"/>
          <p:cNvSpPr/>
          <p:nvPr>
            <p:custDataLst>
              <p:tags r:id="rId11"/>
            </p:custDataLst>
          </p:nvPr>
        </p:nvSpPr>
        <p:spPr>
          <a:xfrm rot="8294776">
            <a:off x="5693570" y="219228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6" name="PA-4-Point Star 135"/>
          <p:cNvSpPr/>
          <p:nvPr>
            <p:custDataLst>
              <p:tags r:id="rId12"/>
            </p:custDataLst>
          </p:nvPr>
        </p:nvSpPr>
        <p:spPr>
          <a:xfrm rot="8294776">
            <a:off x="5555423" y="250804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" name="PA-4-Point Star 136"/>
          <p:cNvSpPr/>
          <p:nvPr>
            <p:custDataLst>
              <p:tags r:id="rId13"/>
            </p:custDataLst>
          </p:nvPr>
        </p:nvSpPr>
        <p:spPr>
          <a:xfrm rot="8294776">
            <a:off x="4594974" y="26725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9" name="PA-4-Point Star 138"/>
          <p:cNvSpPr/>
          <p:nvPr>
            <p:custDataLst>
              <p:tags r:id="rId14"/>
            </p:custDataLst>
          </p:nvPr>
        </p:nvSpPr>
        <p:spPr>
          <a:xfrm rot="16200000">
            <a:off x="6686518" y="4379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0" name="PA-4-Point Star 139"/>
          <p:cNvSpPr/>
          <p:nvPr>
            <p:custDataLst>
              <p:tags r:id="rId15"/>
            </p:custDataLst>
          </p:nvPr>
        </p:nvSpPr>
        <p:spPr>
          <a:xfrm rot="7352446">
            <a:off x="9882647" y="687283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1" name="PA-4-Point Star 140"/>
          <p:cNvSpPr/>
          <p:nvPr>
            <p:custDataLst>
              <p:tags r:id="rId16"/>
            </p:custDataLst>
          </p:nvPr>
        </p:nvSpPr>
        <p:spPr>
          <a:xfrm rot="7352446">
            <a:off x="9744500" y="718859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2" name="PA-4-Point Star 141"/>
          <p:cNvSpPr/>
          <p:nvPr>
            <p:custDataLst>
              <p:tags r:id="rId17"/>
            </p:custDataLst>
          </p:nvPr>
        </p:nvSpPr>
        <p:spPr>
          <a:xfrm rot="8294776">
            <a:off x="7009842" y="177126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4" name="PA-4-Point Star 153"/>
          <p:cNvSpPr/>
          <p:nvPr>
            <p:custDataLst>
              <p:tags r:id="rId18"/>
            </p:custDataLst>
          </p:nvPr>
        </p:nvSpPr>
        <p:spPr>
          <a:xfrm rot="13694776">
            <a:off x="-716950" y="476562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5" name="PA-4-Point Star 154"/>
          <p:cNvSpPr/>
          <p:nvPr>
            <p:custDataLst>
              <p:tags r:id="rId19"/>
            </p:custDataLst>
          </p:nvPr>
        </p:nvSpPr>
        <p:spPr>
          <a:xfrm rot="13694776">
            <a:off x="275801" y="-113633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6" name="PA-4-Point Star 155"/>
          <p:cNvSpPr/>
          <p:nvPr>
            <p:custDataLst>
              <p:tags r:id="rId20"/>
            </p:custDataLst>
          </p:nvPr>
        </p:nvSpPr>
        <p:spPr>
          <a:xfrm>
            <a:off x="506143" y="-49301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6" name="PA-4-Point Star 225"/>
          <p:cNvSpPr/>
          <p:nvPr>
            <p:custDataLst>
              <p:tags r:id="rId21"/>
            </p:custDataLst>
          </p:nvPr>
        </p:nvSpPr>
        <p:spPr>
          <a:xfrm rot="13694776">
            <a:off x="-209233" y="15781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7" name="PA-4-Point Star 236"/>
          <p:cNvSpPr/>
          <p:nvPr>
            <p:custDataLst>
              <p:tags r:id="rId22"/>
            </p:custDataLst>
          </p:nvPr>
        </p:nvSpPr>
        <p:spPr>
          <a:xfrm rot="13694776">
            <a:off x="5239957" y="26512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8" name="PA-4-Point Star 237"/>
          <p:cNvSpPr/>
          <p:nvPr>
            <p:custDataLst>
              <p:tags r:id="rId23"/>
            </p:custDataLst>
          </p:nvPr>
        </p:nvSpPr>
        <p:spPr>
          <a:xfrm>
            <a:off x="960449" y="-53828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9" name="PA-4-Point Star 238"/>
          <p:cNvSpPr/>
          <p:nvPr>
            <p:custDataLst>
              <p:tags r:id="rId24"/>
            </p:custDataLst>
          </p:nvPr>
        </p:nvSpPr>
        <p:spPr>
          <a:xfrm>
            <a:off x="0" y="-3738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0" name="PA-4-Point Star 239"/>
          <p:cNvSpPr/>
          <p:nvPr>
            <p:custDataLst>
              <p:tags r:id="rId25"/>
            </p:custDataLst>
          </p:nvPr>
        </p:nvSpPr>
        <p:spPr>
          <a:xfrm>
            <a:off x="5390375" y="71836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2" name="PA-4-Point Star 241"/>
          <p:cNvSpPr/>
          <p:nvPr>
            <p:custDataLst>
              <p:tags r:id="rId26"/>
            </p:custDataLst>
          </p:nvPr>
        </p:nvSpPr>
        <p:spPr>
          <a:xfrm rot="13694776">
            <a:off x="-209232" y="14334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3" name="PA-4-Point Star 242"/>
          <p:cNvSpPr/>
          <p:nvPr>
            <p:custDataLst>
              <p:tags r:id="rId27"/>
            </p:custDataLst>
          </p:nvPr>
        </p:nvSpPr>
        <p:spPr>
          <a:xfrm>
            <a:off x="-1098007" y="548865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4" name="PA-4-Point Star 243"/>
          <p:cNvSpPr/>
          <p:nvPr>
            <p:custDataLst>
              <p:tags r:id="rId28"/>
            </p:custDataLst>
          </p:nvPr>
        </p:nvSpPr>
        <p:spPr>
          <a:xfrm>
            <a:off x="3844446" y="708495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5" name="PA-4-Point Star 244"/>
          <p:cNvSpPr/>
          <p:nvPr>
            <p:custDataLst>
              <p:tags r:id="rId29"/>
            </p:custDataLst>
          </p:nvPr>
        </p:nvSpPr>
        <p:spPr>
          <a:xfrm rot="13694776">
            <a:off x="-696034" y="157813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6" name="PA-4-Point Star 245"/>
          <p:cNvSpPr/>
          <p:nvPr>
            <p:custDataLst>
              <p:tags r:id="rId30"/>
            </p:custDataLst>
          </p:nvPr>
        </p:nvSpPr>
        <p:spPr>
          <a:xfrm>
            <a:off x="-966438" y="554128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7" name="PA-4-Point Star 246"/>
          <p:cNvSpPr/>
          <p:nvPr>
            <p:custDataLst>
              <p:tags r:id="rId31"/>
            </p:custDataLst>
          </p:nvPr>
        </p:nvSpPr>
        <p:spPr>
          <a:xfrm>
            <a:off x="-1104585" y="58570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8" name="PA-4-Point Star 247"/>
          <p:cNvSpPr/>
          <p:nvPr>
            <p:custDataLst>
              <p:tags r:id="rId32"/>
            </p:custDataLst>
          </p:nvPr>
        </p:nvSpPr>
        <p:spPr>
          <a:xfrm>
            <a:off x="3837868" y="745334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2" name="PA-4-Point Star 251"/>
          <p:cNvSpPr/>
          <p:nvPr>
            <p:custDataLst>
              <p:tags r:id="rId33"/>
            </p:custDataLst>
          </p:nvPr>
        </p:nvSpPr>
        <p:spPr>
          <a:xfrm>
            <a:off x="10170037" y="-720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7" name="PA-4-Point Star 256"/>
          <p:cNvSpPr/>
          <p:nvPr>
            <p:custDataLst>
              <p:tags r:id="rId34"/>
            </p:custDataLst>
          </p:nvPr>
        </p:nvSpPr>
        <p:spPr>
          <a:xfrm>
            <a:off x="730203" y="-70274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2" name="PA-4-Point Star 261"/>
          <p:cNvSpPr/>
          <p:nvPr>
            <p:custDataLst>
              <p:tags r:id="rId35"/>
            </p:custDataLst>
          </p:nvPr>
        </p:nvSpPr>
        <p:spPr>
          <a:xfrm>
            <a:off x="10321341" y="-28909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5" name="PA-4-Point Star 264"/>
          <p:cNvSpPr/>
          <p:nvPr>
            <p:custDataLst>
              <p:tags r:id="rId36"/>
            </p:custDataLst>
          </p:nvPr>
        </p:nvSpPr>
        <p:spPr>
          <a:xfrm>
            <a:off x="4844366" y="741387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6" name="PA-4-Point Star 265"/>
          <p:cNvSpPr/>
          <p:nvPr>
            <p:custDataLst>
              <p:tags r:id="rId37"/>
            </p:custDataLst>
          </p:nvPr>
        </p:nvSpPr>
        <p:spPr>
          <a:xfrm>
            <a:off x="-913810" y="582415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7" name="PA-4-Point Star 266"/>
          <p:cNvSpPr/>
          <p:nvPr>
            <p:custDataLst>
              <p:tags r:id="rId38"/>
            </p:custDataLst>
          </p:nvPr>
        </p:nvSpPr>
        <p:spPr>
          <a:xfrm>
            <a:off x="9420098" y="-28251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8" name="PA-4-Point Star 267"/>
          <p:cNvSpPr/>
          <p:nvPr>
            <p:custDataLst>
              <p:tags r:id="rId39"/>
            </p:custDataLst>
          </p:nvPr>
        </p:nvSpPr>
        <p:spPr>
          <a:xfrm>
            <a:off x="4423348" y="70323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9" name="PA-4-Point Star 268"/>
          <p:cNvSpPr/>
          <p:nvPr>
            <p:custDataLst>
              <p:tags r:id="rId40"/>
            </p:custDataLst>
          </p:nvPr>
        </p:nvSpPr>
        <p:spPr>
          <a:xfrm>
            <a:off x="5456160" y="707837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4" name="PA-4-Point Star 383"/>
          <p:cNvSpPr/>
          <p:nvPr>
            <p:custDataLst>
              <p:tags r:id="rId41"/>
            </p:custDataLst>
          </p:nvPr>
        </p:nvSpPr>
        <p:spPr>
          <a:xfrm rot="8294776">
            <a:off x="6733943" y="169968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8" name="PA-4-Point Star 387"/>
          <p:cNvSpPr/>
          <p:nvPr>
            <p:custDataLst>
              <p:tags r:id="rId42"/>
            </p:custDataLst>
          </p:nvPr>
        </p:nvSpPr>
        <p:spPr>
          <a:xfrm rot="8294776">
            <a:off x="4805877" y="251540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2" name="PA-4-Point Star 391"/>
          <p:cNvSpPr/>
          <p:nvPr>
            <p:custDataLst>
              <p:tags r:id="rId43"/>
            </p:custDataLst>
          </p:nvPr>
        </p:nvSpPr>
        <p:spPr>
          <a:xfrm rot="16200000">
            <a:off x="657938" y="-62144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7" name="PA-4-Point Star 396"/>
          <p:cNvSpPr/>
          <p:nvPr>
            <p:custDataLst>
              <p:tags r:id="rId44"/>
            </p:custDataLst>
          </p:nvPr>
        </p:nvSpPr>
        <p:spPr>
          <a:xfrm rot="15257670">
            <a:off x="12926393" y="53587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2" name="PA-4-Point Star 401"/>
          <p:cNvSpPr/>
          <p:nvPr>
            <p:custDataLst>
              <p:tags r:id="rId45"/>
            </p:custDataLst>
          </p:nvPr>
        </p:nvSpPr>
        <p:spPr>
          <a:xfrm rot="8294776">
            <a:off x="5865005" y="26140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3" name="PA-4-Point Star 402"/>
          <p:cNvSpPr/>
          <p:nvPr>
            <p:custDataLst>
              <p:tags r:id="rId46"/>
            </p:custDataLst>
          </p:nvPr>
        </p:nvSpPr>
        <p:spPr>
          <a:xfrm rot="16200000">
            <a:off x="7095855" y="22509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4" name="PA-4-Point Star 403"/>
          <p:cNvSpPr/>
          <p:nvPr>
            <p:custDataLst>
              <p:tags r:id="rId47"/>
            </p:custDataLst>
          </p:nvPr>
        </p:nvSpPr>
        <p:spPr>
          <a:xfrm rot="16200000">
            <a:off x="6957708" y="256666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5" name="PA-4-Point Star 404"/>
          <p:cNvSpPr/>
          <p:nvPr>
            <p:custDataLst>
              <p:tags r:id="rId48"/>
            </p:custDataLst>
          </p:nvPr>
        </p:nvSpPr>
        <p:spPr>
          <a:xfrm rot="16200000">
            <a:off x="10446429" y="-39198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6" name="PA-4-Point Star 405"/>
          <p:cNvSpPr/>
          <p:nvPr>
            <p:custDataLst>
              <p:tags r:id="rId49"/>
            </p:custDataLst>
          </p:nvPr>
        </p:nvSpPr>
        <p:spPr>
          <a:xfrm rot="16200000">
            <a:off x="6495647" y="73701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8" name="PA-4-Point Star 407"/>
          <p:cNvSpPr/>
          <p:nvPr>
            <p:custDataLst>
              <p:tags r:id="rId50"/>
            </p:custDataLst>
          </p:nvPr>
        </p:nvSpPr>
        <p:spPr>
          <a:xfrm rot="16200000">
            <a:off x="657939" y="-76617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9" name="PA-4-Point Star 408"/>
          <p:cNvSpPr/>
          <p:nvPr>
            <p:custDataLst>
              <p:tags r:id="rId51"/>
            </p:custDataLst>
          </p:nvPr>
        </p:nvSpPr>
        <p:spPr>
          <a:xfrm rot="16200000">
            <a:off x="519792" y="-45040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2" name="PA-4-Point Star 411"/>
          <p:cNvSpPr/>
          <p:nvPr>
            <p:custDataLst>
              <p:tags r:id="rId52"/>
            </p:custDataLst>
          </p:nvPr>
        </p:nvSpPr>
        <p:spPr>
          <a:xfrm rot="16200000">
            <a:off x="651361" y="-3977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3" name="PA-4-Point Star 412"/>
          <p:cNvSpPr/>
          <p:nvPr>
            <p:custDataLst>
              <p:tags r:id="rId53"/>
            </p:custDataLst>
          </p:nvPr>
        </p:nvSpPr>
        <p:spPr>
          <a:xfrm rot="16200000">
            <a:off x="9854371" y="-28673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5" name="PA-4-Point Star 414"/>
          <p:cNvSpPr/>
          <p:nvPr>
            <p:custDataLst>
              <p:tags r:id="rId54"/>
            </p:custDataLst>
          </p:nvPr>
        </p:nvSpPr>
        <p:spPr>
          <a:xfrm rot="16200000">
            <a:off x="12071102" y="731048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6" name="PA-4-Point Star 415"/>
          <p:cNvSpPr/>
          <p:nvPr>
            <p:custDataLst>
              <p:tags r:id="rId55"/>
            </p:custDataLst>
          </p:nvPr>
        </p:nvSpPr>
        <p:spPr>
          <a:xfrm rot="15257670">
            <a:off x="12919816" y="55823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7" name="PA-4-Point Star 416"/>
          <p:cNvSpPr/>
          <p:nvPr>
            <p:custDataLst>
              <p:tags r:id="rId56"/>
            </p:custDataLst>
          </p:nvPr>
        </p:nvSpPr>
        <p:spPr>
          <a:xfrm rot="15257670">
            <a:off x="12781669" y="589814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8" name="PA-4-Point Star 417"/>
          <p:cNvSpPr/>
          <p:nvPr>
            <p:custDataLst>
              <p:tags r:id="rId57"/>
            </p:custDataLst>
          </p:nvPr>
        </p:nvSpPr>
        <p:spPr>
          <a:xfrm rot="16200000">
            <a:off x="6416706" y="711362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3" name="PA-4-Point Star 422"/>
          <p:cNvSpPr/>
          <p:nvPr>
            <p:custDataLst>
              <p:tags r:id="rId58"/>
            </p:custDataLst>
          </p:nvPr>
        </p:nvSpPr>
        <p:spPr>
          <a:xfrm rot="16200000">
            <a:off x="6727462" y="240220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6" name="PA-4-Point Star 425"/>
          <p:cNvSpPr/>
          <p:nvPr>
            <p:custDataLst>
              <p:tags r:id="rId59"/>
            </p:custDataLst>
          </p:nvPr>
        </p:nvSpPr>
        <p:spPr>
          <a:xfrm rot="16200000">
            <a:off x="8113939" y="69952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7" name="PA-4-Point Star 426"/>
          <p:cNvSpPr/>
          <p:nvPr>
            <p:custDataLst>
              <p:tags r:id="rId60"/>
            </p:custDataLst>
          </p:nvPr>
        </p:nvSpPr>
        <p:spPr>
          <a:xfrm rot="16200000">
            <a:off x="2295770" y="708495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8" name="PA-4-Point Star 427"/>
          <p:cNvSpPr/>
          <p:nvPr>
            <p:custDataLst>
              <p:tags r:id="rId61"/>
            </p:custDataLst>
          </p:nvPr>
        </p:nvSpPr>
        <p:spPr>
          <a:xfrm rot="16200000">
            <a:off x="6977443" y="302057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9" name="PA-4-Point Star 428"/>
          <p:cNvSpPr/>
          <p:nvPr>
            <p:custDataLst>
              <p:tags r:id="rId62"/>
            </p:custDataLst>
          </p:nvPr>
        </p:nvSpPr>
        <p:spPr>
          <a:xfrm rot="16200000">
            <a:off x="7048234" y="712020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0" name="PA-4-Point Star 429"/>
          <p:cNvSpPr/>
          <p:nvPr>
            <p:custDataLst>
              <p:tags r:id="rId63"/>
            </p:custDataLst>
          </p:nvPr>
        </p:nvSpPr>
        <p:spPr>
          <a:xfrm rot="16200000">
            <a:off x="6910087" y="743596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1" name="PA-4-Point Star 430"/>
          <p:cNvSpPr/>
          <p:nvPr>
            <p:custDataLst>
              <p:tags r:id="rId64"/>
            </p:custDataLst>
          </p:nvPr>
        </p:nvSpPr>
        <p:spPr>
          <a:xfrm rot="16200000">
            <a:off x="5949638" y="76004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2" name="PA-4-Point Star 431"/>
          <p:cNvSpPr/>
          <p:nvPr>
            <p:custDataLst>
              <p:tags r:id="rId65"/>
            </p:custDataLst>
          </p:nvPr>
        </p:nvSpPr>
        <p:spPr>
          <a:xfrm rot="16200000">
            <a:off x="10045146" y="-31962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3" name="PA-4-Point Star 432"/>
          <p:cNvSpPr/>
          <p:nvPr>
            <p:custDataLst>
              <p:tags r:id="rId66"/>
            </p:custDataLst>
          </p:nvPr>
        </p:nvSpPr>
        <p:spPr>
          <a:xfrm rot="16200000">
            <a:off x="6076200" y="302715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4" name="PA-4-Point Star 433"/>
          <p:cNvSpPr/>
          <p:nvPr>
            <p:custDataLst>
              <p:tags r:id="rId67"/>
            </p:custDataLst>
          </p:nvPr>
        </p:nvSpPr>
        <p:spPr>
          <a:xfrm rot="16200000">
            <a:off x="5528620" y="721888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5" name="PA-4-Point Star 434"/>
          <p:cNvSpPr/>
          <p:nvPr>
            <p:custDataLst>
              <p:tags r:id="rId68"/>
            </p:custDataLst>
          </p:nvPr>
        </p:nvSpPr>
        <p:spPr>
          <a:xfrm rot="16200000">
            <a:off x="6561432" y="72649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6" name="PA-4-Point Star 435"/>
          <p:cNvSpPr/>
          <p:nvPr>
            <p:custDataLst>
              <p:tags r:id="rId69"/>
            </p:custDataLst>
          </p:nvPr>
        </p:nvSpPr>
        <p:spPr>
          <a:xfrm rot="16200000">
            <a:off x="7041656" y="748859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7" name="PA-4-Point Star 436"/>
          <p:cNvSpPr/>
          <p:nvPr>
            <p:custDataLst>
              <p:tags r:id="rId70"/>
            </p:custDataLst>
          </p:nvPr>
        </p:nvSpPr>
        <p:spPr>
          <a:xfrm rot="16200000">
            <a:off x="1703712" y="719021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8" name="PA-4-Point Star 437"/>
          <p:cNvSpPr/>
          <p:nvPr>
            <p:custDataLst>
              <p:tags r:id="rId71"/>
            </p:custDataLst>
          </p:nvPr>
        </p:nvSpPr>
        <p:spPr>
          <a:xfrm rot="7352446">
            <a:off x="9751474" y="728147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9" name="PA-4-Point Star 438"/>
          <p:cNvSpPr/>
          <p:nvPr>
            <p:custDataLst>
              <p:tags r:id="rId72"/>
            </p:custDataLst>
          </p:nvPr>
        </p:nvSpPr>
        <p:spPr>
          <a:xfrm rot="16200000">
            <a:off x="12475404" y="357659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0" name="PA-4-Point Star 439"/>
          <p:cNvSpPr/>
          <p:nvPr>
            <p:custDataLst>
              <p:tags r:id="rId73"/>
            </p:custDataLst>
          </p:nvPr>
        </p:nvSpPr>
        <p:spPr>
          <a:xfrm rot="15257670">
            <a:off x="12722463" y="555606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1" name="PA-4-Point Star 440"/>
          <p:cNvSpPr/>
          <p:nvPr>
            <p:custDataLst>
              <p:tags r:id="rId74"/>
            </p:custDataLst>
          </p:nvPr>
        </p:nvSpPr>
        <p:spPr>
          <a:xfrm rot="16200000">
            <a:off x="8225770" y="73701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7" name="PA-4-Point Star 456"/>
          <p:cNvSpPr/>
          <p:nvPr>
            <p:custDataLst>
              <p:tags r:id="rId75"/>
            </p:custDataLst>
          </p:nvPr>
        </p:nvSpPr>
        <p:spPr>
          <a:xfrm rot="15257670">
            <a:off x="9567374" y="771427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3" name="PA-4-Point Star 462"/>
          <p:cNvSpPr/>
          <p:nvPr>
            <p:custDataLst>
              <p:tags r:id="rId76"/>
            </p:custDataLst>
          </p:nvPr>
        </p:nvSpPr>
        <p:spPr>
          <a:xfrm>
            <a:off x="3837967" y="6117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5" name="PA-4-Point Star 464"/>
          <p:cNvSpPr/>
          <p:nvPr>
            <p:custDataLst>
              <p:tags r:id="rId77"/>
            </p:custDataLst>
          </p:nvPr>
        </p:nvSpPr>
        <p:spPr>
          <a:xfrm rot="13694776">
            <a:off x="4739603" y="253858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6" name="PA-4-Point Star 465"/>
          <p:cNvSpPr/>
          <p:nvPr>
            <p:custDataLst>
              <p:tags r:id="rId78"/>
            </p:custDataLst>
          </p:nvPr>
        </p:nvSpPr>
        <p:spPr>
          <a:xfrm>
            <a:off x="-874734" y="53234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8" name="PA-4-Point Star 467"/>
          <p:cNvSpPr/>
          <p:nvPr>
            <p:custDataLst>
              <p:tags r:id="rId79"/>
            </p:custDataLst>
          </p:nvPr>
        </p:nvSpPr>
        <p:spPr>
          <a:xfrm>
            <a:off x="2292038" y="-375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9" name="PA-4-Point Star 468"/>
          <p:cNvSpPr/>
          <p:nvPr>
            <p:custDataLst>
              <p:tags r:id="rId80"/>
            </p:custDataLst>
          </p:nvPr>
        </p:nvSpPr>
        <p:spPr>
          <a:xfrm rot="13694776">
            <a:off x="-571439" y="100502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0" name="PA-4-Point Star 469"/>
          <p:cNvSpPr/>
          <p:nvPr>
            <p:custDataLst>
              <p:tags r:id="rId81"/>
            </p:custDataLst>
          </p:nvPr>
        </p:nvSpPr>
        <p:spPr>
          <a:xfrm rot="13694776">
            <a:off x="-709586" y="132078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2" name="PA-4-Point Star 471"/>
          <p:cNvSpPr/>
          <p:nvPr>
            <p:custDataLst>
              <p:tags r:id="rId82"/>
            </p:custDataLst>
          </p:nvPr>
        </p:nvSpPr>
        <p:spPr>
          <a:xfrm rot="13694776">
            <a:off x="-1058241" y="11497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3" name="PA-4-Point Star 472"/>
          <p:cNvSpPr/>
          <p:nvPr>
            <p:custDataLst>
              <p:tags r:id="rId83"/>
            </p:custDataLst>
          </p:nvPr>
        </p:nvSpPr>
        <p:spPr>
          <a:xfrm rot="13694776">
            <a:off x="-578017" y="137341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4" name="PA-4-Point Star 473"/>
          <p:cNvSpPr/>
          <p:nvPr>
            <p:custDataLst>
              <p:tags r:id="rId84"/>
            </p:custDataLst>
          </p:nvPr>
        </p:nvSpPr>
        <p:spPr>
          <a:xfrm>
            <a:off x="-347675" y="201672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1" name="PA-4-Point Star 480"/>
          <p:cNvSpPr/>
          <p:nvPr>
            <p:custDataLst>
              <p:tags r:id="rId85"/>
            </p:custDataLst>
          </p:nvPr>
        </p:nvSpPr>
        <p:spPr>
          <a:xfrm>
            <a:off x="4002426" y="-49141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2" name="PA-4-Point Star 481"/>
          <p:cNvSpPr/>
          <p:nvPr>
            <p:custDataLst>
              <p:tags r:id="rId86"/>
            </p:custDataLst>
          </p:nvPr>
        </p:nvSpPr>
        <p:spPr>
          <a:xfrm>
            <a:off x="3041977" y="-32695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3" name="PA-4-Point Star 482"/>
          <p:cNvSpPr/>
          <p:nvPr>
            <p:custDataLst>
              <p:tags r:id="rId87"/>
            </p:custDataLst>
          </p:nvPr>
        </p:nvSpPr>
        <p:spPr>
          <a:xfrm rot="13694776">
            <a:off x="4509357" y="23741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2" name="PA-4-Point Star 501"/>
          <p:cNvSpPr/>
          <p:nvPr>
            <p:custDataLst>
              <p:tags r:id="rId88"/>
            </p:custDataLst>
          </p:nvPr>
        </p:nvSpPr>
        <p:spPr>
          <a:xfrm rot="13694776">
            <a:off x="-999821" y="466694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3" name="PA-4-Point Star 502"/>
          <p:cNvSpPr/>
          <p:nvPr>
            <p:custDataLst>
              <p:tags r:id="rId89"/>
            </p:custDataLst>
          </p:nvPr>
        </p:nvSpPr>
        <p:spPr>
          <a:xfrm rot="13694776">
            <a:off x="4502780" y="259778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4" name="PA-4-Point Star 503"/>
          <p:cNvSpPr/>
          <p:nvPr>
            <p:custDataLst>
              <p:tags r:id="rId90"/>
            </p:custDataLst>
          </p:nvPr>
        </p:nvSpPr>
        <p:spPr>
          <a:xfrm>
            <a:off x="223272" y="-59169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5" name="PA-4-Point Star 504"/>
          <p:cNvSpPr/>
          <p:nvPr>
            <p:custDataLst>
              <p:tags r:id="rId91"/>
            </p:custDataLst>
          </p:nvPr>
        </p:nvSpPr>
        <p:spPr>
          <a:xfrm>
            <a:off x="-1249704" y="569838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9" name="PA-4-Point Star 528"/>
          <p:cNvSpPr/>
          <p:nvPr>
            <p:custDataLst>
              <p:tags r:id="rId92"/>
            </p:custDataLst>
          </p:nvPr>
        </p:nvSpPr>
        <p:spPr>
          <a:xfrm rot="13694776">
            <a:off x="4476465" y="243990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1" name="PA-4-Point Star 530"/>
          <p:cNvSpPr/>
          <p:nvPr>
            <p:custDataLst>
              <p:tags r:id="rId93"/>
            </p:custDataLst>
          </p:nvPr>
        </p:nvSpPr>
        <p:spPr>
          <a:xfrm>
            <a:off x="3153811" y="-41905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2" name="PA-4-Point Star 531"/>
          <p:cNvSpPr/>
          <p:nvPr>
            <p:custDataLst>
              <p:tags r:id="rId94"/>
            </p:custDataLst>
          </p:nvPr>
        </p:nvSpPr>
        <p:spPr>
          <a:xfrm>
            <a:off x="3634035" y="-19538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3" name="PA-4-Point Star 532"/>
          <p:cNvSpPr/>
          <p:nvPr>
            <p:custDataLst>
              <p:tags r:id="rId95"/>
            </p:custDataLst>
          </p:nvPr>
        </p:nvSpPr>
        <p:spPr>
          <a:xfrm rot="13694776">
            <a:off x="-966930" y="435118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4" name="PA-4-Point Star 533"/>
          <p:cNvSpPr/>
          <p:nvPr>
            <p:custDataLst>
              <p:tags r:id="rId96"/>
            </p:custDataLst>
          </p:nvPr>
        </p:nvSpPr>
        <p:spPr>
          <a:xfrm rot="13694776">
            <a:off x="-808262" y="110370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5" name="PA-4-Point Star 534"/>
          <p:cNvSpPr/>
          <p:nvPr>
            <p:custDataLst>
              <p:tags r:id="rId97"/>
            </p:custDataLst>
          </p:nvPr>
        </p:nvSpPr>
        <p:spPr>
          <a:xfrm>
            <a:off x="-651069" y="56062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9" name="PA-4-Point Star 538"/>
          <p:cNvSpPr/>
          <p:nvPr>
            <p:custDataLst>
              <p:tags r:id="rId98"/>
            </p:custDataLst>
          </p:nvPr>
        </p:nvSpPr>
        <p:spPr>
          <a:xfrm>
            <a:off x="328526" y="-6969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2" name="PA-4-Point Star 541"/>
          <p:cNvSpPr/>
          <p:nvPr>
            <p:custDataLst>
              <p:tags r:id="rId99"/>
            </p:custDataLst>
          </p:nvPr>
        </p:nvSpPr>
        <p:spPr>
          <a:xfrm>
            <a:off x="2285459" y="5459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3" name="PA-4-Point Star 542"/>
          <p:cNvSpPr/>
          <p:nvPr>
            <p:custDataLst>
              <p:tags r:id="rId100"/>
            </p:custDataLst>
          </p:nvPr>
        </p:nvSpPr>
        <p:spPr>
          <a:xfrm rot="13694776">
            <a:off x="-1196389" y="118922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5" name="PA-4-Point Star 544"/>
          <p:cNvSpPr/>
          <p:nvPr>
            <p:custDataLst>
              <p:tags r:id="rId101"/>
            </p:custDataLst>
          </p:nvPr>
        </p:nvSpPr>
        <p:spPr>
          <a:xfrm>
            <a:off x="3120917" y="-2874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0" name="PA-4-Point Star 559"/>
          <p:cNvSpPr/>
          <p:nvPr>
            <p:custDataLst>
              <p:tags r:id="rId102"/>
            </p:custDataLst>
          </p:nvPr>
        </p:nvSpPr>
        <p:spPr>
          <a:xfrm>
            <a:off x="3361858" y="-66142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1" name="PA-4-Point Star 560"/>
          <p:cNvSpPr/>
          <p:nvPr>
            <p:custDataLst>
              <p:tags r:id="rId103"/>
            </p:custDataLst>
          </p:nvPr>
        </p:nvSpPr>
        <p:spPr>
          <a:xfrm>
            <a:off x="2479263" y="-66142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2" name="PA-4-Point Star 561"/>
          <p:cNvSpPr/>
          <p:nvPr>
            <p:custDataLst>
              <p:tags r:id="rId104"/>
            </p:custDataLst>
          </p:nvPr>
        </p:nvSpPr>
        <p:spPr>
          <a:xfrm>
            <a:off x="-694732" y="185261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8" name="PA-4-Point Star 567"/>
          <p:cNvSpPr/>
          <p:nvPr>
            <p:custDataLst>
              <p:tags r:id="rId105"/>
            </p:custDataLst>
          </p:nvPr>
        </p:nvSpPr>
        <p:spPr>
          <a:xfrm>
            <a:off x="-993911" y="177903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0" name="PA-4-Point Star 569"/>
          <p:cNvSpPr/>
          <p:nvPr>
            <p:custDataLst>
              <p:tags r:id="rId106"/>
            </p:custDataLst>
          </p:nvPr>
        </p:nvSpPr>
        <p:spPr>
          <a:xfrm>
            <a:off x="-811031" y="2152744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1" name="PA-4-Point Star 570"/>
          <p:cNvSpPr/>
          <p:nvPr>
            <p:custDataLst>
              <p:tags r:id="rId107"/>
            </p:custDataLst>
          </p:nvPr>
        </p:nvSpPr>
        <p:spPr>
          <a:xfrm>
            <a:off x="-842836" y="2780897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2" name="PA-4-Point Star 571"/>
          <p:cNvSpPr/>
          <p:nvPr>
            <p:custDataLst>
              <p:tags r:id="rId108"/>
            </p:custDataLst>
          </p:nvPr>
        </p:nvSpPr>
        <p:spPr>
          <a:xfrm>
            <a:off x="-1411295" y="7320855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3" name="PA-4-Point Star 572"/>
          <p:cNvSpPr/>
          <p:nvPr>
            <p:custDataLst>
              <p:tags r:id="rId109"/>
            </p:custDataLst>
          </p:nvPr>
        </p:nvSpPr>
        <p:spPr>
          <a:xfrm>
            <a:off x="4225824" y="740226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7" name="PA-4-Point Star 586"/>
          <p:cNvSpPr/>
          <p:nvPr>
            <p:custDataLst>
              <p:tags r:id="rId110"/>
            </p:custDataLst>
          </p:nvPr>
        </p:nvSpPr>
        <p:spPr>
          <a:xfrm rot="8294776">
            <a:off x="-859688" y="4374360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0" name="PA-4-Point Star 589"/>
          <p:cNvSpPr/>
          <p:nvPr>
            <p:custDataLst>
              <p:tags r:id="rId111"/>
            </p:custDataLst>
          </p:nvPr>
        </p:nvSpPr>
        <p:spPr>
          <a:xfrm rot="8294776">
            <a:off x="12236491" y="82012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1" name="PA-4-Point Star 590"/>
          <p:cNvSpPr/>
          <p:nvPr>
            <p:custDataLst>
              <p:tags r:id="rId112"/>
            </p:custDataLst>
          </p:nvPr>
        </p:nvSpPr>
        <p:spPr>
          <a:xfrm rot="16200000">
            <a:off x="12604980" y="1720167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2" name="PA-4-Point Star 591"/>
          <p:cNvSpPr/>
          <p:nvPr>
            <p:custDataLst>
              <p:tags r:id="rId113"/>
            </p:custDataLst>
          </p:nvPr>
        </p:nvSpPr>
        <p:spPr>
          <a:xfrm rot="16200000">
            <a:off x="3004408" y="704445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6" name="PA-4-Point Star 595"/>
          <p:cNvSpPr/>
          <p:nvPr>
            <p:custDataLst>
              <p:tags r:id="rId114"/>
            </p:custDataLst>
          </p:nvPr>
        </p:nvSpPr>
        <p:spPr>
          <a:xfrm rot="8294776">
            <a:off x="12236490" y="2495122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7" name="PA-4-Point Star 596"/>
          <p:cNvSpPr/>
          <p:nvPr>
            <p:custDataLst>
              <p:tags r:id="rId115"/>
            </p:custDataLst>
          </p:nvPr>
        </p:nvSpPr>
        <p:spPr>
          <a:xfrm rot="16200000">
            <a:off x="7117397" y="-64362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8" name="PA-4-Point Star 597"/>
          <p:cNvSpPr/>
          <p:nvPr>
            <p:custDataLst>
              <p:tags r:id="rId116"/>
            </p:custDataLst>
          </p:nvPr>
        </p:nvSpPr>
        <p:spPr>
          <a:xfrm rot="16200000">
            <a:off x="5058009" y="-715188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9" name="PA-4-Point Star 598"/>
          <p:cNvSpPr/>
          <p:nvPr>
            <p:custDataLst>
              <p:tags r:id="rId117"/>
            </p:custDataLst>
          </p:nvPr>
        </p:nvSpPr>
        <p:spPr>
          <a:xfrm rot="16200000">
            <a:off x="3602920" y="-659529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7"/>
          <p:cNvSpPr txBox="1"/>
          <p:nvPr/>
        </p:nvSpPr>
        <p:spPr>
          <a:xfrm>
            <a:off x="-48577" y="213995"/>
            <a:ext cx="508571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《HSK</a:t>
            </a:r>
            <a:r>
              <a:rPr lang="zh-CN" altLang="en-US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标准教程</a:t>
            </a:r>
            <a:r>
              <a:rPr lang="en-US" altLang="zh-CN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5--</a:t>
            </a:r>
            <a:r>
              <a:rPr lang="zh-CN" altLang="en-US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第二十六课</a:t>
            </a:r>
            <a:r>
              <a:rPr lang="en-US" altLang="zh-CN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》</a:t>
            </a:r>
            <a:endParaRPr lang="en-US" altLang="zh-CN" sz="2800" b="1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38125" y="702309"/>
            <a:ext cx="55215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HSK Standard  Course 5  Lesson26</a:t>
            </a:r>
            <a:endParaRPr lang="en-US" altLang="zh-CN" b="1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1031873" y="2576830"/>
            <a:ext cx="9829127" cy="2916646"/>
            <a:chOff x="1625" y="4058"/>
            <a:chExt cx="15479" cy="4593"/>
          </a:xfrm>
        </p:grpSpPr>
        <p:grpSp>
          <p:nvGrpSpPr>
            <p:cNvPr id="14" name="组合 13"/>
            <p:cNvGrpSpPr/>
            <p:nvPr/>
          </p:nvGrpSpPr>
          <p:grpSpPr>
            <a:xfrm>
              <a:off x="1625" y="4058"/>
              <a:ext cx="15479" cy="4593"/>
              <a:chOff x="-429" y="3669"/>
              <a:chExt cx="19249" cy="5713"/>
            </a:xfrm>
          </p:grpSpPr>
          <p:sp>
            <p:nvSpPr>
              <p:cNvPr id="10" name="圆角矩形 9"/>
              <p:cNvSpPr/>
              <p:nvPr/>
            </p:nvSpPr>
            <p:spPr>
              <a:xfrm>
                <a:off x="-96" y="3669"/>
                <a:ext cx="18744" cy="5713"/>
              </a:xfrm>
              <a:prstGeom prst="roundRect">
                <a:avLst/>
              </a:prstGeom>
              <a:solidFill>
                <a:schemeClr val="bg1">
                  <a:alpha val="6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8" name="组合 7"/>
              <p:cNvGrpSpPr/>
              <p:nvPr/>
            </p:nvGrpSpPr>
            <p:grpSpPr>
              <a:xfrm>
                <a:off x="-429" y="4499"/>
                <a:ext cx="19249" cy="3017"/>
                <a:chOff x="2718" y="4499"/>
                <a:chExt cx="19249" cy="3017"/>
              </a:xfrm>
            </p:grpSpPr>
            <p:grpSp>
              <p:nvGrpSpPr>
                <p:cNvPr id="3" name="组合 2"/>
                <p:cNvGrpSpPr/>
                <p:nvPr/>
              </p:nvGrpSpPr>
              <p:grpSpPr>
                <a:xfrm>
                  <a:off x="5371" y="6613"/>
                  <a:ext cx="15926" cy="903"/>
                  <a:chOff x="7505" y="6613"/>
                  <a:chExt cx="15926" cy="903"/>
                </a:xfrm>
              </p:grpSpPr>
              <p:sp>
                <p:nvSpPr>
                  <p:cNvPr id="15" name="矩形 14"/>
                  <p:cNvSpPr/>
                  <p:nvPr/>
                </p:nvSpPr>
                <p:spPr>
                  <a:xfrm>
                    <a:off x="7505" y="6613"/>
                    <a:ext cx="3417" cy="902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l"/>
                    <a:r>
                      <a:rPr lang="en-US" altLang="zh-CN" sz="2400" dirty="0">
                        <a:solidFill>
                          <a:schemeClr val="bg1">
                            <a:lumMod val="50000"/>
                          </a:schemeClr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</a:rPr>
                      <a:t>Lesson 26</a:t>
                    </a:r>
                    <a:endParaRPr lang="en-US" altLang="zh-CN" sz="2400" dirty="0">
                      <a:solidFill>
                        <a:schemeClr val="bg1">
                          <a:lumMod val="50000"/>
                        </a:schemeClr>
                      </a:solidFill>
                      <a:latin typeface="华文细黑" panose="02010600040101010101" pitchFamily="2" charset="-122"/>
                      <a:ea typeface="华文细黑" panose="02010600040101010101" pitchFamily="2" charset="-122"/>
                    </a:endParaRPr>
                  </a:p>
                </p:txBody>
              </p:sp>
              <p:sp>
                <p:nvSpPr>
                  <p:cNvPr id="18" name="矩形 17"/>
                  <p:cNvSpPr/>
                  <p:nvPr/>
                </p:nvSpPr>
                <p:spPr>
                  <a:xfrm>
                    <a:off x="11440" y="6614"/>
                    <a:ext cx="11991" cy="902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en-US" altLang="zh-CN" sz="24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sym typeface="+mn-ea"/>
                      </a:rPr>
                      <a:t>Which kind of “busy”person are you</a:t>
                    </a:r>
                    <a:endParaRPr lang="en-US" sz="24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华文细黑" panose="02010600040101010101" pitchFamily="2" charset="-122"/>
                      <a:ea typeface="华文细黑" panose="02010600040101010101" pitchFamily="2" charset="-122"/>
                    </a:endParaRPr>
                  </a:p>
                </p:txBody>
              </p:sp>
            </p:grpSp>
            <p:sp>
              <p:nvSpPr>
                <p:cNvPr id="6" name="文本框 7"/>
                <p:cNvSpPr txBox="1"/>
                <p:nvPr/>
              </p:nvSpPr>
              <p:spPr>
                <a:xfrm>
                  <a:off x="2718" y="4499"/>
                  <a:ext cx="19249" cy="22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ctr" defTabSz="914400" rtl="0" fontAlgn="auto">
                    <a:lnSpc>
                      <a:spcPts val="902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zh-CN" altLang="en-US" sz="5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第</a:t>
                  </a:r>
                  <a:r>
                    <a:rPr kumimoji="0" lang="en-US" altLang="zh-CN" sz="5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26</a:t>
                  </a:r>
                  <a:r>
                    <a:rPr kumimoji="0" lang="zh-CN" altLang="en-US" sz="5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课  你属于哪一种</a:t>
                  </a:r>
                  <a:r>
                    <a:rPr kumimoji="0" lang="en-US" altLang="zh-CN" sz="5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“</a:t>
                  </a:r>
                  <a:r>
                    <a:rPr kumimoji="0" lang="zh-CN" altLang="en-US" sz="5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忙</a:t>
                  </a:r>
                  <a:r>
                    <a:rPr kumimoji="0" lang="en-US" altLang="zh-CN" sz="5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”</a:t>
                  </a:r>
                  <a:endParaRPr kumimoji="0" lang="en-US" altLang="zh-CN" sz="54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华文楷体" panose="02010600040101010101" charset="-122"/>
                    <a:ea typeface="华文楷体" panose="02010600040101010101" charset="-122"/>
                    <a:cs typeface="华文楷体" panose="02010600040101010101" charset="-122"/>
                  </a:endParaRPr>
                </a:p>
              </p:txBody>
            </p:sp>
          </p:grpSp>
        </p:grpSp>
        <p:sp>
          <p:nvSpPr>
            <p:cNvPr id="7" name="矩形 6"/>
            <p:cNvSpPr/>
            <p:nvPr/>
          </p:nvSpPr>
          <p:spPr>
            <a:xfrm>
              <a:off x="2071" y="7368"/>
              <a:ext cx="14751" cy="111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4000" b="1" noProof="0" dirty="0">
                  <a:ln>
                    <a:noFill/>
                  </a:ln>
                  <a:solidFill>
                    <a:srgbClr val="9F313C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Part 2</a:t>
              </a:r>
              <a:endParaRPr lang="en-US" sz="40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pic>
        <p:nvPicPr>
          <p:cNvPr id="4" name="图片 3" descr="1"/>
          <p:cNvPicPr>
            <a:picLocks noChangeAspect="1"/>
          </p:cNvPicPr>
          <p:nvPr/>
        </p:nvPicPr>
        <p:blipFill>
          <a:blip r:embed="rId118"/>
          <a:stretch>
            <a:fillRect/>
          </a:stretch>
        </p:blipFill>
        <p:spPr>
          <a:xfrm>
            <a:off x="10681970" y="5398770"/>
            <a:ext cx="1459230" cy="14592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9700"/>
    </mc:Choice>
    <mc:Fallback>
      <p:transition spd="slow" advTm="5097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repeatCount="indefinite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5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6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53" presetClass="entr" presetSubtype="528" repeatCount="indefinite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5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6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53" presetClass="entr" presetSubtype="528" repeatCount="indefinite" fill="hold" grpId="0" nodeType="withEffect">
                                  <p:stCondLst>
                                    <p:cond delay="507"/>
                                  </p:stCondLst>
                                  <p:childTnLst>
                                    <p:set>
                                      <p:cBhvr>
                                        <p:cTn id="20" dur="64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64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53" presetClass="entr" presetSubtype="528" repeatCount="indefinite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7" dur="5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8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53" presetClass="entr" presetSubtype="528" repeatCount="indefinite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4" dur="6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6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53" presetClass="entr" presetSubtype="528" repeatCount="indefinite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1" dur="6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68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53" presetClass="entr" presetSubtype="528" repeatCount="indefinite" fill="hold" grpId="0" nodeType="withEffect">
                                  <p:stCondLst>
                                    <p:cond delay="244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153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53" presetClass="entr" presetSubtype="528" repeatCount="indefinite" fill="hold" grpId="0" nodeType="withEffect">
                                  <p:stCondLst>
                                    <p:cond delay="1334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6175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53" presetClass="entr" presetSubtype="528" repeatCount="indefinite" fill="hold" grpId="0" nodeType="withEffect">
                                  <p:stCondLst>
                                    <p:cond delay="1892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142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53" presetClass="entr" presetSubtype="528" repeatCount="indefinite" fill="hold" grpId="0" nodeType="withEffect">
                                  <p:stCondLst>
                                    <p:cond delay="907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232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53" presetClass="entr" presetSubtype="528" repeatCount="indefinite" fill="hold" grpId="0" nodeType="withEffect">
                                  <p:stCondLst>
                                    <p:cond delay="317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737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53" presetClass="entr" presetSubtype="528" repeatCount="indefinite" fill="hold" grpId="0" nodeType="withEffect">
                                  <p:stCondLst>
                                    <p:cond delay="1699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6663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53" presetClass="entr" presetSubtype="528" repeatCount="indefinite" fill="hold" grpId="0" nodeType="withEffect">
                                  <p:stCondLst>
                                    <p:cond delay="1993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24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53" presetClass="entr" presetSubtype="528" repeatCount="indefinite" fill="hold" grpId="0" nodeType="withEffect">
                                  <p:stCondLst>
                                    <p:cond delay="1408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7466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53" presetClass="entr" presetSubtype="528" repeatCount="indefinite" fill="hold" grpId="0" nodeType="withEffect">
                                  <p:stCondLst>
                                    <p:cond delay="1034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6672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53" presetClass="entr" presetSubtype="528" repeatCount="indefinite" fill="hold" grpId="0" nodeType="withEffect">
                                  <p:stCondLst>
                                    <p:cond delay="57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637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53" presetClass="entr" presetSubtype="528" repeatCount="indefinite" fill="hold" grpId="0" nodeType="withEffect">
                                  <p:stCondLst>
                                    <p:cond delay="1978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644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53" presetClass="entr" presetSubtype="528" repeatCount="indefinite" fill="hold" grpId="0" nodeType="withEffect">
                                  <p:stCondLst>
                                    <p:cond delay="136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6172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9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53" presetClass="entr" presetSubtype="528" repeatCount="indefinite" fill="hold" grpId="0" nodeType="withEffect">
                                  <p:stCondLst>
                                    <p:cond delay="177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5" dur="618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6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53" presetClass="entr" presetSubtype="528" repeatCount="indefinite" fill="hold" grpId="0" nodeType="withEffect">
                                  <p:stCondLst>
                                    <p:cond delay="1791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0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5546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3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53" presetClass="entr" presetSubtype="528" repeatCount="indefinite" fill="hold" grpId="0" nodeType="withEffect">
                                  <p:stCondLst>
                                    <p:cond delay="731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6797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0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2" presetID="53" presetClass="entr" presetSubtype="528" repeatCount="indefinite" fill="hold" grpId="0" nodeType="withEffect">
                                  <p:stCondLst>
                                    <p:cond delay="1855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4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6" dur="7034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7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9" presetID="53" presetClass="entr" presetSubtype="528" repeatCount="indefinite" fill="hold" grpId="0" nodeType="withEffect">
                                  <p:stCondLst>
                                    <p:cond delay="56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1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3" dur="6907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4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6" presetID="53" presetClass="entr" presetSubtype="528" repeatCount="indefinite" fill="hold" grpId="0" nodeType="withEffect">
                                  <p:stCondLst>
                                    <p:cond delay="595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8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0" dur="506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1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3" presetID="53" presetClass="entr" presetSubtype="528" repeatCount="indefinite" fill="hold" grpId="0" nodeType="withEffect">
                                  <p:stCondLst>
                                    <p:cond delay="1481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7" dur="5366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8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0" presetID="53" presetClass="entr" presetSubtype="528" repeatCount="indefinite" fill="hold" grpId="0" nodeType="withEffect">
                                  <p:stCondLst>
                                    <p:cond delay="1091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2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4" dur="5755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5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7" presetID="53" presetClass="entr" presetSubtype="528" repeatCount="indefinite" fill="hold" grpId="0" nodeType="withEffect">
                                  <p:stCondLst>
                                    <p:cond delay="334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9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1" dur="746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2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4" presetID="53" presetClass="entr" presetSubtype="528" repeatCount="indefinite" fill="hold" grpId="0" nodeType="withEffect">
                                  <p:stCondLst>
                                    <p:cond delay="1852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6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8" dur="5254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9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1" presetID="53" presetClass="entr" presetSubtype="528" repeatCount="indefinite" fill="hold" grpId="0" nodeType="withEffect">
                                  <p:stCondLst>
                                    <p:cond delay="657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3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5" dur="6642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6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8" presetID="53" presetClass="entr" presetSubtype="528" repeatCount="indefinite" fill="hold" grpId="0" nodeType="withEffect">
                                  <p:stCondLst>
                                    <p:cond delay="1083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0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1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2" dur="5889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3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5" presetID="53" presetClass="entr" presetSubtype="528" repeatCount="indefinite" fill="hold" grpId="0" nodeType="withEffect">
                                  <p:stCondLst>
                                    <p:cond delay="854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7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9" dur="5408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0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1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2" presetID="53" presetClass="entr" presetSubtype="528" repeatCount="indefinite" fill="hold" grpId="0" nodeType="withEffect">
                                  <p:stCondLst>
                                    <p:cond delay="793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4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5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6" dur="5173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7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8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9" presetID="53" presetClass="entr" presetSubtype="528" repeatCount="indefinite" fill="hold" grpId="0" nodeType="withEffect">
                                  <p:stCondLst>
                                    <p:cond delay="367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1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2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3" dur="6982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4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5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6" presetID="53" presetClass="entr" presetSubtype="528" repeatCount="indefinite" fill="hold" grpId="0" nodeType="withEffect">
                                  <p:stCondLst>
                                    <p:cond delay="232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8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9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0" dur="6854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1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2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3" presetID="53" presetClass="entr" presetSubtype="528" repeatCount="indefinite" fill="hold" grpId="0" nodeType="withEffect">
                                  <p:stCondLst>
                                    <p:cond delay="1449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5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6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7" dur="704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8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9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0" presetID="53" presetClass="entr" presetSubtype="528" repeatCount="indefinite" fill="hold" grpId="0" nodeType="withEffect">
                                  <p:stCondLst>
                                    <p:cond delay="1214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2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3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4" dur="6173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5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6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7" presetID="53" presetClass="entr" presetSubtype="528" repeatCount="indefinite" fill="hold" grpId="0" nodeType="withEffect">
                                  <p:stCondLst>
                                    <p:cond delay="1303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9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0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1" dur="6273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2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3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4" presetID="53" presetClass="entr" presetSubtype="528" repeatCount="indefinite" fill="hold" grpId="0" nodeType="withEffect">
                                  <p:stCondLst>
                                    <p:cond delay="1802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6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7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8" dur="6866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9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0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1" presetID="53" presetClass="entr" presetSubtype="528" repeatCount="indefinite" fill="hold" grpId="0" nodeType="withEffect">
                                  <p:stCondLst>
                                    <p:cond delay="1083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3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4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5" dur="5969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6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7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8" presetID="53" presetClass="entr" presetSubtype="528" repeatCount="indefinite" fill="hold" grpId="0" nodeType="withEffect">
                                  <p:stCondLst>
                                    <p:cond delay="127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0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1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2" dur="7002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3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4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5" presetID="53" presetClass="entr" presetSubtype="528" repeatCount="indefinite" fill="hold" grpId="0" nodeType="withEffect">
                                  <p:stCondLst>
                                    <p:cond delay="1739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7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8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9" dur="737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0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1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2" presetID="53" presetClass="entr" presetSubtype="528" repeatCount="indefinite" fill="hold" grpId="0" nodeType="withEffect">
                                  <p:stCondLst>
                                    <p:cond delay="1018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4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5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6" dur="5261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7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8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9" presetID="53" presetClass="entr" presetSubtype="528" repeatCount="indefinite" fill="hold" grpId="0" nodeType="withEffect">
                                  <p:stCondLst>
                                    <p:cond delay="63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1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2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3" dur="6177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4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5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6" presetID="53" presetClass="entr" presetSubtype="528" repeatCount="indefinite" fill="hold" grpId="0" nodeType="withEffect">
                                  <p:stCondLst>
                                    <p:cond delay="149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8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9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0" dur="5255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1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2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3" presetID="53" presetClass="entr" presetSubtype="528" repeatCount="indefinite" fill="hold" grpId="0" nodeType="withEffect">
                                  <p:stCondLst>
                                    <p:cond delay="633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5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6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7" dur="5534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8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9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0" presetID="53" presetClass="entr" presetSubtype="528" repeatCount="indefinite" fill="hold" grpId="0" nodeType="withEffect">
                                  <p:stCondLst>
                                    <p:cond delay="377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2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3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4" dur="6932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5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6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7" presetID="53" presetClass="entr" presetSubtype="528" repeatCount="indefinite" fill="hold" grpId="0" nodeType="withEffect">
                                  <p:stCondLst>
                                    <p:cond delay="1461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9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0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1" dur="7218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2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3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4" presetID="53" presetClass="entr" presetSubtype="528" repeatCount="indefinite" fill="hold" grpId="0" nodeType="withEffect">
                                  <p:stCondLst>
                                    <p:cond delay="1078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6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7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8" dur="6826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9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0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1" presetID="53" presetClass="entr" presetSubtype="528" repeatCount="indefinite" fill="hold" grpId="0" nodeType="withEffect">
                                  <p:stCondLst>
                                    <p:cond delay="1447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3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4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5" dur="5322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6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7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8" presetID="53" presetClass="entr" presetSubtype="528" repeatCount="indefinite" fill="hold" grpId="0" nodeType="withEffect">
                                  <p:stCondLst>
                                    <p:cond delay="1654"/>
                                  </p:stCondLst>
                                  <p:childTnLs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0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1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2" dur="6922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3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4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5" presetID="53" presetClass="entr" presetSubtype="528" repeatCount="indefinite" fill="hold" grpId="0" nodeType="withEffect">
                                  <p:stCondLst>
                                    <p:cond delay="487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7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8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9" dur="7039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0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1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2" presetID="53" presetClass="entr" presetSubtype="528" repeatCount="indefinite" fill="hold" grpId="0" nodeType="withEffect">
                                  <p:stCondLst>
                                    <p:cond delay="1043"/>
                                  </p:stCondLst>
                                  <p:childTnLst>
                                    <p:set>
                                      <p:cBhvr>
                                        <p:cTn id="3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4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5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6" dur="6539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7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8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9" presetID="53" presetClass="entr" presetSubtype="528" repeatCount="indefinite" fill="hold" grpId="0" nodeType="withEffect">
                                  <p:stCondLst>
                                    <p:cond delay="502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1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2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3" dur="5392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4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5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6" presetID="53" presetClass="entr" presetSubtype="528" repeatCount="indefinite" fill="hold" grpId="0" nodeType="withEffect">
                                  <p:stCondLst>
                                    <p:cond delay="820"/>
                                  </p:stCondLst>
                                  <p:childTnLst>
                                    <p:set>
                                      <p:cBhvr>
                                        <p:cTn id="3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8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9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0" dur="5326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1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2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3" presetID="53" presetClass="entr" presetSubtype="528" repeatCount="indefinite" fill="hold" grpId="0" nodeType="withEffect">
                                  <p:stCondLst>
                                    <p:cond delay="1436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5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6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7" dur="5561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8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9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0" presetID="53" presetClass="entr" presetSubtype="528" repeatCount="indefinite" fill="hold" grpId="0" nodeType="withEffect">
                                  <p:stCondLst>
                                    <p:cond delay="1228"/>
                                  </p:stCondLst>
                                  <p:childTnLst>
                                    <p:set>
                                      <p:cBhvr>
                                        <p:cTn id="3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2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3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4" dur="6911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5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6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7" presetID="53" presetClass="entr" presetSubtype="528" repeatCount="indefinite" fill="hold" grpId="0" nodeType="withEffect">
                                  <p:stCondLst>
                                    <p:cond delay="904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9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0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1" dur="5869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2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3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4" presetID="53" presetClass="entr" presetSubtype="528" repeatCount="indefinite" fill="hold" grpId="0" nodeType="withEffect">
                                  <p:stCondLst>
                                    <p:cond delay="603"/>
                                  </p:stCondLst>
                                  <p:childTnLst>
                                    <p:set>
                                      <p:cBhvr>
                                        <p:cTn id="4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6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7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8" dur="6813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9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0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1" presetID="53" presetClass="entr" presetSubtype="528" repeatCount="indefinite" fill="hold" grpId="0" nodeType="withEffect">
                                  <p:stCondLst>
                                    <p:cond delay="857"/>
                                  </p:stCondLst>
                                  <p:childTnLst>
                                    <p:set>
                                      <p:cBhvr>
                                        <p:cTn id="4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3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4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5" dur="5399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6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7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8" presetID="53" presetClass="entr" presetSubtype="528" repeatCount="indefinite" fill="hold" grpId="0" nodeType="withEffect">
                                  <p:stCondLst>
                                    <p:cond delay="1332"/>
                                  </p:stCondLst>
                                  <p:childTnLst>
                                    <p:set>
                                      <p:cBhvr>
                                        <p:cTn id="4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0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1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2" dur="698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3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4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5" presetID="53" presetClass="entr" presetSubtype="528" repeatCount="indefinite" fill="hold" grpId="0" nodeType="withEffect">
                                  <p:stCondLst>
                                    <p:cond delay="185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7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8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9" dur="5960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0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1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2" presetID="53" presetClass="entr" presetSubtype="528" repeatCount="indefinite" fill="hold" grpId="0" nodeType="withEffect">
                                  <p:stCondLst>
                                    <p:cond delay="464"/>
                                  </p:stCondLst>
                                  <p:childTnLst>
                                    <p:set>
                                      <p:cBhvr>
                                        <p:cTn id="4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4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5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6" dur="6406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7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8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9" presetID="53" presetClass="entr" presetSubtype="528" repeatCount="indefinite" fill="hold" grpId="0" nodeType="withEffect">
                                  <p:stCondLst>
                                    <p:cond delay="1093"/>
                                  </p:stCondLst>
                                  <p:childTnLst>
                                    <p:set>
                                      <p:cBhvr>
                                        <p:cTn id="4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1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2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3" dur="6713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4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5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6" presetID="53" presetClass="entr" presetSubtype="528" repeatCount="indefinite" fill="hold" grpId="0" nodeType="withEffect">
                                  <p:stCondLst>
                                    <p:cond delay="1754"/>
                                  </p:stCondLst>
                                  <p:childTnLst>
                                    <p:set>
                                      <p:cBhvr>
                                        <p:cTn id="4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8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9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0" dur="6271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1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2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3" presetID="53" presetClass="entr" presetSubtype="528" repeatCount="indefinite" fill="hold" grpId="0" nodeType="withEffect">
                                  <p:stCondLst>
                                    <p:cond delay="331"/>
                                  </p:stCondLst>
                                  <p:childTnLst>
                                    <p:set>
                                      <p:cBhvr>
                                        <p:cTn id="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5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6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7" dur="6081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8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9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0" presetID="53" presetClass="entr" presetSubtype="528" repeatCount="indefinite" fill="hold" grpId="0" nodeType="withEffect">
                                  <p:stCondLst>
                                    <p:cond delay="52"/>
                                  </p:stCondLst>
                                  <p:childTnLst>
                                    <p:set>
                                      <p:cBhvr>
                                        <p:cTn id="4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2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3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4" dur="6712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5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6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7" presetID="53" presetClass="entr" presetSubtype="528" repeatCount="indefinite" fill="hold" grpId="0" nodeType="withEffect">
                                  <p:stCondLst>
                                    <p:cond delay="35"/>
                                  </p:stCondLst>
                                  <p:childTnLst>
                                    <p:set>
                                      <p:cBhvr>
                                        <p:cTn id="4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9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0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1" dur="5135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2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3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4" presetID="53" presetClass="entr" presetSubtype="528" repeatCount="indefinite" fill="hold" grpId="0" nodeType="withEffect">
                                  <p:stCondLst>
                                    <p:cond delay="1810"/>
                                  </p:stCondLst>
                                  <p:childTnLst>
                                    <p:set>
                                      <p:cBhvr>
                                        <p:cTn id="4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6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7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8" dur="5463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9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0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1" presetID="53" presetClass="entr" presetSubtype="528" repeatCount="indefinite" fill="hold" grpId="0" nodeType="withEffect">
                                  <p:stCondLst>
                                    <p:cond delay="207"/>
                                  </p:stCondLst>
                                  <p:childTnLst>
                                    <p:set>
                                      <p:cBhvr>
                                        <p:cTn id="4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3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4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5" dur="5327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6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7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8" presetID="53" presetClass="entr" presetSubtype="528" repeatCount="indefinite" fill="hold" grpId="0" nodeType="withEffect">
                                  <p:stCondLst>
                                    <p:cond delay="852"/>
                                  </p:stCondLst>
                                  <p:childTnLst>
                                    <p:set>
                                      <p:cBhvr>
                                        <p:cTn id="4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0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1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2" dur="5099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3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4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5" presetID="53" presetClass="entr" presetSubtype="528" repeatCount="indefinite" fill="hold" grpId="0" nodeType="withEffect">
                                  <p:stCondLst>
                                    <p:cond delay="1482"/>
                                  </p:stCondLst>
                                  <p:childTnLst>
                                    <p:set>
                                      <p:cBhvr>
                                        <p:cTn id="4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7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8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9" dur="7073"/>
                                        <p:tgtEl>
                                          <p:spTgt spid="4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0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1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2" presetID="53" presetClass="entr" presetSubtype="528" repeatCount="indefinite" fill="hold" grpId="0" nodeType="withEffect">
                                  <p:stCondLst>
                                    <p:cond delay="176"/>
                                  </p:stCondLst>
                                  <p:childTnLst>
                                    <p:set>
                                      <p:cBhvr>
                                        <p:cTn id="5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4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5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6" dur="7201"/>
                                        <p:tgtEl>
                                          <p:spTgt spid="4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7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8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9" presetID="53" presetClass="entr" presetSubtype="528" repeatCount="indefinite" fill="hold" grpId="0" nodeType="withEffect">
                                  <p:stCondLst>
                                    <p:cond delay="157"/>
                                  </p:stCondLst>
                                  <p:childTnLst>
                                    <p:set>
                                      <p:cBhvr>
                                        <p:cTn id="5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1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2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3" dur="7468"/>
                                        <p:tgtEl>
                                          <p:spTgt spid="4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4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5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6" presetID="53" presetClass="entr" presetSubtype="528" repeatCount="indefinite" fill="hold" grpId="0" nodeType="withEffect">
                                  <p:stCondLst>
                                    <p:cond delay="234"/>
                                  </p:stCondLst>
                                  <p:childTnLst>
                                    <p:set>
                                      <p:cBhvr>
                                        <p:cTn id="5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8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9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0" dur="7485"/>
                                        <p:tgtEl>
                                          <p:spTgt spid="4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1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2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3" presetID="53" presetClass="entr" presetSubtype="528" repeatCount="indefinite" fill="hold" grpId="0" nodeType="withEffect">
                                  <p:stCondLst>
                                    <p:cond delay="1802"/>
                                  </p:stCondLst>
                                  <p:childTnLst>
                                    <p:set>
                                      <p:cBhvr>
                                        <p:cTn id="5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5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6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7" dur="6432"/>
                                        <p:tgtEl>
                                          <p:spTgt spid="4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8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9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0" presetID="53" presetClass="entr" presetSubtype="528" repeatCount="indefinite" fill="hold" grpId="0" nodeType="withEffect">
                                  <p:stCondLst>
                                    <p:cond delay="736"/>
                                  </p:stCondLst>
                                  <p:childTnLst>
                                    <p:set>
                                      <p:cBhvr>
                                        <p:cTn id="5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2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3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4" dur="5423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5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6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7" presetID="53" presetClass="entr" presetSubtype="528" repeatCount="indefinite" fill="hold" grpId="0" nodeType="withEffect">
                                  <p:stCondLst>
                                    <p:cond delay="482"/>
                                  </p:stCondLst>
                                  <p:childTnLst>
                                    <p:set>
                                      <p:cBhvr>
                                        <p:cTn id="5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9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0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1" dur="5102"/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2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3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4" presetID="53" presetClass="entr" presetSubtype="528" repeatCount="indefinite" fill="hold" grpId="0" nodeType="withEffect">
                                  <p:stCondLst>
                                    <p:cond delay="399"/>
                                  </p:stCondLst>
                                  <p:childTnLst>
                                    <p:set>
                                      <p:cBhvr>
                                        <p:cTn id="5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6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7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8" dur="5819"/>
                                        <p:tgtEl>
                                          <p:spTgt spid="4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9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0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1" presetID="53" presetClass="entr" presetSubtype="528" repeatCount="indefinite" fill="hold" grpId="0" nodeType="withEffect">
                                  <p:stCondLst>
                                    <p:cond delay="1338"/>
                                  </p:stCondLst>
                                  <p:childTnLst>
                                    <p:set>
                                      <p:cBhvr>
                                        <p:cTn id="5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3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4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5" dur="6554"/>
                                        <p:tgtEl>
                                          <p:spTgt spid="4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6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7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8" presetID="53" presetClass="entr" presetSubtype="528" repeatCount="indefinite" fill="hold" grpId="0" nodeType="withEffect">
                                  <p:stCondLst>
                                    <p:cond delay="245"/>
                                  </p:stCondLst>
                                  <p:childTnLst>
                                    <p:set>
                                      <p:cBhvr>
                                        <p:cTn id="5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0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1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2" dur="5853"/>
                                        <p:tgtEl>
                                          <p:spTgt spid="4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3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4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5" presetID="53" presetClass="entr" presetSubtype="528" repeatCount="indefinite" fill="hold" grpId="0" nodeType="withEffect">
                                  <p:stCondLst>
                                    <p:cond delay="1555"/>
                                  </p:stCondLst>
                                  <p:childTnLst>
                                    <p:set>
                                      <p:cBhvr>
                                        <p:cTn id="5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7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8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9" dur="5653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0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1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2" presetID="53" presetClass="entr" presetSubtype="528" repeatCount="indefinite" fill="hold" grpId="0" nodeType="withEffect">
                                  <p:stCondLst>
                                    <p:cond delay="1065"/>
                                  </p:stCondLst>
                                  <p:childTnLst>
                                    <p:set>
                                      <p:cBhvr>
                                        <p:cTn id="5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4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5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6" dur="7301"/>
                                        <p:tgtEl>
                                          <p:spTgt spid="4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7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8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9" presetID="53" presetClass="entr" presetSubtype="528" repeatCount="indefinite" fill="hold" grpId="0" nodeType="withEffect">
                                  <p:stCondLst>
                                    <p:cond delay="1298"/>
                                  </p:stCondLst>
                                  <p:childTnLst>
                                    <p:set>
                                      <p:cBhvr>
                                        <p:cTn id="5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1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2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3" dur="7173"/>
                                        <p:tgtEl>
                                          <p:spTgt spid="4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4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5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6" presetID="53" presetClass="entr" presetSubtype="528" repeatCount="indefinite" fill="hold" grpId="0" nodeType="withEffect">
                                  <p:stCondLst>
                                    <p:cond delay="1367"/>
                                  </p:stCondLst>
                                  <p:childTnLst>
                                    <p:set>
                                      <p:cBhvr>
                                        <p:cTn id="5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8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9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0" dur="6011"/>
                                        <p:tgtEl>
                                          <p:spTgt spid="4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1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2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3" presetID="53" presetClass="entr" presetSubtype="528" repeatCount="indefinite" fill="hold" grpId="0" nodeType="withEffect">
                                  <p:stCondLst>
                                    <p:cond delay="1243"/>
                                  </p:stCondLst>
                                  <p:childTnLst>
                                    <p:set>
                                      <p:cBhvr>
                                        <p:cTn id="5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5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6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7" dur="5785"/>
                                        <p:tgtEl>
                                          <p:spTgt spid="4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8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9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0" presetID="53" presetClass="entr" presetSubtype="528" repeatCount="indefinite" fill="hold" grpId="0" nodeType="withEffect">
                                  <p:stCondLst>
                                    <p:cond delay="273"/>
                                  </p:stCondLst>
                                  <p:childTnLst>
                                    <p:set>
                                      <p:cBhvr>
                                        <p:cTn id="6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2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3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4" dur="6234"/>
                                        <p:tgtEl>
                                          <p:spTgt spid="4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5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6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7" presetID="53" presetClass="entr" presetSubtype="528" repeatCount="indefinite" fill="hold" grpId="0" nodeType="withEffect">
                                  <p:stCondLst>
                                    <p:cond delay="1910"/>
                                  </p:stCondLst>
                                  <p:childTnLst>
                                    <p:set>
                                      <p:cBhvr>
                                        <p:cTn id="6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9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0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1" dur="7063"/>
                                        <p:tgtEl>
                                          <p:spTgt spid="5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2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3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4" presetID="53" presetClass="entr" presetSubtype="528" repeatCount="indefinite" fill="hold" grpId="0" nodeType="withEffect">
                                  <p:stCondLst>
                                    <p:cond delay="633"/>
                                  </p:stCondLst>
                                  <p:childTnLst>
                                    <p:set>
                                      <p:cBhvr>
                                        <p:cTn id="6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6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7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8" dur="5494"/>
                                        <p:tgtEl>
                                          <p:spTgt spid="5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9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0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1" presetID="53" presetClass="entr" presetSubtype="528" repeatCount="indefinite" fill="hold" grpId="0" nodeType="withEffect">
                                  <p:stCondLst>
                                    <p:cond delay="1769"/>
                                  </p:stCondLst>
                                  <p:childTnLst>
                                    <p:set>
                                      <p:cBhvr>
                                        <p:cTn id="6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3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4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5" dur="7135"/>
                                        <p:tgtEl>
                                          <p:spTgt spid="5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6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7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8" presetID="53" presetClass="entr" presetSubtype="528" repeatCount="indefinite" fill="hold" grpId="0" nodeType="withEffect">
                                  <p:stCondLst>
                                    <p:cond delay="552"/>
                                  </p:stCondLst>
                                  <p:childTnLst>
                                    <p:set>
                                      <p:cBhvr>
                                        <p:cTn id="6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0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1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2" dur="7132"/>
                                        <p:tgtEl>
                                          <p:spTgt spid="5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3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4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5" presetID="53" presetClass="entr" presetSubtype="528" repeatCount="indefinite" fill="hold" grpId="0" nodeType="withEffect">
                                  <p:stCondLst>
                                    <p:cond delay="1645"/>
                                  </p:stCondLst>
                                  <p:childTnLst>
                                    <p:set>
                                      <p:cBhvr>
                                        <p:cTn id="6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7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8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9" dur="5041"/>
                                        <p:tgtEl>
                                          <p:spTgt spid="5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0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1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2" presetID="53" presetClass="entr" presetSubtype="528" repeatCount="indefinite" fill="hold" grpId="0" nodeType="withEffect">
                                  <p:stCondLst>
                                    <p:cond delay="1934"/>
                                  </p:stCondLst>
                                  <p:childTnLst>
                                    <p:set>
                                      <p:cBhvr>
                                        <p:cTn id="6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4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5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6" dur="6965"/>
                                        <p:tgtEl>
                                          <p:spTgt spid="5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7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8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9" presetID="53" presetClass="entr" presetSubtype="528" repeatCount="indefinite" fill="hold" grpId="0" nodeType="withEffect">
                                  <p:stCondLst>
                                    <p:cond delay="775"/>
                                  </p:stCondLst>
                                  <p:childTnLst>
                                    <p:set>
                                      <p:cBhvr>
                                        <p:cTn id="6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1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2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3" dur="5313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4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5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6" presetID="53" presetClass="entr" presetSubtype="528" repeatCount="indefinite" fill="hold" grpId="0" nodeType="withEffect">
                                  <p:stCondLst>
                                    <p:cond delay="178"/>
                                  </p:stCondLst>
                                  <p:childTnLst>
                                    <p:set>
                                      <p:cBhvr>
                                        <p:cTn id="6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8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9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0" dur="563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1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2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3" presetID="53" presetClass="entr" presetSubtype="528" repeatCount="indefinite" fill="hold" grpId="0" nodeType="withEffect">
                                  <p:stCondLst>
                                    <p:cond delay="1402"/>
                                  </p:stCondLst>
                                  <p:childTnLst>
                                    <p:set>
                                      <p:cBhvr>
                                        <p:cTn id="6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5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6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7" dur="5437"/>
                                        <p:tgtEl>
                                          <p:spTgt spid="5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8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9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0" presetID="53" presetClass="entr" presetSubtype="528" repeatCount="indefinite" fill="hold" grpId="0" nodeType="withEffect">
                                  <p:stCondLst>
                                    <p:cond delay="441"/>
                                  </p:stCondLst>
                                  <p:childTnLst>
                                    <p:set>
                                      <p:cBhvr>
                                        <p:cTn id="6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2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3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4" dur="5660"/>
                                        <p:tgtEl>
                                          <p:spTgt spid="5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5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6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7" presetID="53" presetClass="entr" presetSubtype="528" repeatCount="indefinite" fill="hold" grpId="0" nodeType="withEffect">
                                  <p:stCondLst>
                                    <p:cond delay="1747"/>
                                  </p:stCondLst>
                                  <p:childTnLst>
                                    <p:set>
                                      <p:cBhvr>
                                        <p:cTn id="6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9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0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1" dur="6723"/>
                                        <p:tgtEl>
                                          <p:spTgt spid="5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2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3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4" presetID="53" presetClass="entr" presetSubtype="528" repeatCount="indefinite" fill="hold" grpId="0" nodeType="withEffect">
                                  <p:stCondLst>
                                    <p:cond delay="1402"/>
                                  </p:stCondLst>
                                  <p:childTnLst>
                                    <p:set>
                                      <p:cBhvr>
                                        <p:cTn id="6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6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7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8" dur="5888"/>
                                        <p:tgtEl>
                                          <p:spTgt spid="5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9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0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1" presetID="53" presetClass="entr" presetSubtype="528" repeatCount="indefinite" fill="hold" grpId="0" nodeType="withEffect">
                                  <p:stCondLst>
                                    <p:cond delay="809"/>
                                  </p:stCondLst>
                                  <p:childTnLst>
                                    <p:set>
                                      <p:cBhvr>
                                        <p:cTn id="6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3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4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5" dur="5356"/>
                                        <p:tgtEl>
                                          <p:spTgt spid="5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6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7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8" presetID="53" presetClass="entr" presetSubtype="528" repeatCount="indefinite" fill="hold" grpId="0" nodeType="withEffect">
                                  <p:stCondLst>
                                    <p:cond delay="351"/>
                                  </p:stCondLst>
                                  <p:childTnLst>
                                    <p:set>
                                      <p:cBhvr>
                                        <p:cTn id="6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0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1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2" dur="7274"/>
                                        <p:tgtEl>
                                          <p:spTgt spid="5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3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4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5" presetID="53" presetClass="entr" presetSubtype="528" repeatCount="indefinite" fill="hold" grpId="0" nodeType="withEffect">
                                  <p:stCondLst>
                                    <p:cond delay="1594"/>
                                  </p:stCondLst>
                                  <p:childTnLst>
                                    <p:set>
                                      <p:cBhvr>
                                        <p:cTn id="7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7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8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9" dur="5069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0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1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2" presetID="53" presetClass="entr" presetSubtype="528" repeatCount="indefinite" fill="hold" grpId="0" nodeType="withEffect">
                                  <p:stCondLst>
                                    <p:cond delay="380"/>
                                  </p:stCondLst>
                                  <p:childTnLst>
                                    <p:set>
                                      <p:cBhvr>
                                        <p:cTn id="7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4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5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6" dur="5443"/>
                                        <p:tgtEl>
                                          <p:spTgt spid="5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7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8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9" presetID="53" presetClass="entr" presetSubtype="528" repeatCount="indefinite" fill="hold" grpId="0" nodeType="withEffect">
                                  <p:stCondLst>
                                    <p:cond delay="1243"/>
                                  </p:stCondLst>
                                  <p:childTnLst>
                                    <p:set>
                                      <p:cBhvr>
                                        <p:cTn id="7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1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2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3" dur="6959"/>
                                        <p:tgtEl>
                                          <p:spTgt spid="5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4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5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6" presetID="53" presetClass="entr" presetSubtype="528" repeatCount="indefinite" fill="hold" grpId="0" nodeType="withEffect">
                                  <p:stCondLst>
                                    <p:cond delay="1388"/>
                                  </p:stCondLst>
                                  <p:childTnLst>
                                    <p:set>
                                      <p:cBhvr>
                                        <p:cTn id="7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8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9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0" dur="5861"/>
                                        <p:tgtEl>
                                          <p:spTgt spid="5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1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2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3" presetID="53" presetClass="entr" presetSubtype="528" repeatCount="indefinite" fill="hold" grpId="0" nodeType="withEffect">
                                  <p:stCondLst>
                                    <p:cond delay="278"/>
                                  </p:stCondLst>
                                  <p:childTnLst>
                                    <p:set>
                                      <p:cBhvr>
                                        <p:cTn id="7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5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6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7" dur="5961"/>
                                        <p:tgtEl>
                                          <p:spTgt spid="5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8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9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0" presetID="53" presetClass="entr" presetSubtype="528" repeatCount="indefinite" fill="hold" grpId="0" nodeType="withEffect">
                                  <p:stCondLst>
                                    <p:cond delay="954"/>
                                  </p:stCondLst>
                                  <p:childTnLst>
                                    <p:set>
                                      <p:cBhvr>
                                        <p:cTn id="7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2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3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4" dur="5261"/>
                                        <p:tgtEl>
                                          <p:spTgt spid="5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5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6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7" presetID="53" presetClass="entr" presetSubtype="528" repeatCount="indefinite" fill="hold" grpId="0" nodeType="withEffect">
                                  <p:stCondLst>
                                    <p:cond delay="494"/>
                                  </p:stCondLst>
                                  <p:childTnLst>
                                    <p:set>
                                      <p:cBhvr>
                                        <p:cTn id="7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9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0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1" dur="6404"/>
                                        <p:tgtEl>
                                          <p:spTgt spid="5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2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3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4" presetID="53" presetClass="entr" presetSubtype="528" repeatCount="indefinite" fill="hold" grpId="0" nodeType="withEffect">
                                  <p:stCondLst>
                                    <p:cond delay="1901"/>
                                  </p:stCondLst>
                                  <p:childTnLst>
                                    <p:set>
                                      <p:cBhvr>
                                        <p:cTn id="7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6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7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8" dur="6419"/>
                                        <p:tgtEl>
                                          <p:spTgt spid="5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9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0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1" presetID="53" presetClass="entr" presetSubtype="528" repeatCount="indefinite" fill="hold" grpId="0" nodeType="withEffect">
                                  <p:stCondLst>
                                    <p:cond delay="367"/>
                                  </p:stCondLst>
                                  <p:childTnLst>
                                    <p:set>
                                      <p:cBhvr>
                                        <p:cTn id="7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3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4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5" dur="7266"/>
                                        <p:tgtEl>
                                          <p:spTgt spid="5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6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7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8" presetID="53" presetClass="entr" presetSubtype="528" repeatCount="indefinite" fill="hold" grpId="0" nodeType="withEffect">
                                  <p:stCondLst>
                                    <p:cond delay="961"/>
                                  </p:stCondLst>
                                  <p:childTnLst>
                                    <p:set>
                                      <p:cBhvr>
                                        <p:cTn id="7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0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1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2" dur="6578"/>
                                        <p:tgtEl>
                                          <p:spTgt spid="5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3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4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5" presetID="53" presetClass="entr" presetSubtype="528" repeatCount="indefinite" fill="hold" grpId="0" nodeType="withEffect">
                                  <p:stCondLst>
                                    <p:cond delay="640"/>
                                  </p:stCondLst>
                                  <p:childTnLst>
                                    <p:set>
                                      <p:cBhvr>
                                        <p:cTn id="7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7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8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9" dur="5112"/>
                                        <p:tgtEl>
                                          <p:spTgt spid="5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0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1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2" presetID="53" presetClass="entr" presetSubtype="528" repeatCount="indefinite" fill="hold" grpId="0" nodeType="withEffect">
                                  <p:stCondLst>
                                    <p:cond delay="1664"/>
                                  </p:stCondLst>
                                  <p:childTnLst>
                                    <p:set>
                                      <p:cBhvr>
                                        <p:cTn id="7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4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5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6" dur="5239"/>
                                        <p:tgtEl>
                                          <p:spTgt spid="5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7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8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9" presetID="53" presetClass="entr" presetSubtype="528" repeatCount="indefinite" fill="hold" grpId="0" nodeType="withEffect">
                                  <p:stCondLst>
                                    <p:cond delay="385"/>
                                  </p:stCondLst>
                                  <p:childTnLst>
                                    <p:set>
                                      <p:cBhvr>
                                        <p:cTn id="7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1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2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3" dur="5535"/>
                                        <p:tgtEl>
                                          <p:spTgt spid="5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4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5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6" presetID="53" presetClass="entr" presetSubtype="528" repeatCount="indefinite" fill="hold" grpId="0" nodeType="withEffect">
                                  <p:stCondLst>
                                    <p:cond delay="430"/>
                                  </p:stCondLst>
                                  <p:childTnLst>
                                    <p:set>
                                      <p:cBhvr>
                                        <p:cTn id="7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8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9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0" dur="5003"/>
                                        <p:tgtEl>
                                          <p:spTgt spid="5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1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2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3" presetID="53" presetClass="entr" presetSubtype="528" repeatCount="indefinite" fill="hold" grpId="0" nodeType="withEffect">
                                  <p:stCondLst>
                                    <p:cond delay="1048"/>
                                  </p:stCondLst>
                                  <p:childTnLst>
                                    <p:set>
                                      <p:cBhvr>
                                        <p:cTn id="8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5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6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7" dur="5033"/>
                                        <p:tgtEl>
                                          <p:spTgt spid="5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8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9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0" presetID="53" presetClass="entr" presetSubtype="528" repeatCount="indefinite" fill="hold" grpId="0" nodeType="withEffect">
                                  <p:stCondLst>
                                    <p:cond delay="1359"/>
                                  </p:stCondLst>
                                  <p:childTnLst>
                                    <p:set>
                                      <p:cBhvr>
                                        <p:cTn id="8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2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3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4" dur="6787"/>
                                        <p:tgtEl>
                                          <p:spTgt spid="5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5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6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7" presetID="2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8" dur="3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9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0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1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2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25 0.0564815 L -0.000833333 -0.258611 " pathEditMode="relative" rAng="0" ptsTypes="">
                                      <p:cBhvr>
                                        <p:cTn id="824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bldLvl="0" animBg="1"/>
      <p:bldP spid="35" grpId="0" bldLvl="0" animBg="1"/>
      <p:bldP spid="36" grpId="0" bldLvl="0" animBg="1"/>
      <p:bldP spid="37" grpId="0" bldLvl="0" animBg="1"/>
      <p:bldP spid="78" grpId="0" bldLvl="0" animBg="1"/>
      <p:bldP spid="97" grpId="0" bldLvl="0" animBg="1"/>
      <p:bldP spid="98" grpId="0" bldLvl="0" animBg="1"/>
      <p:bldP spid="109" grpId="0" bldLvl="0" animBg="1"/>
      <p:bldP spid="134" grpId="0" bldLvl="0" animBg="1"/>
      <p:bldP spid="135" grpId="0" bldLvl="0" animBg="1"/>
      <p:bldP spid="136" grpId="0" bldLvl="0" animBg="1"/>
      <p:bldP spid="137" grpId="0" bldLvl="0" animBg="1"/>
      <p:bldP spid="139" grpId="0" bldLvl="0" animBg="1"/>
      <p:bldP spid="140" grpId="0" bldLvl="0" animBg="1"/>
      <p:bldP spid="141" grpId="0" bldLvl="0" animBg="1"/>
      <p:bldP spid="142" grpId="0" bldLvl="0" animBg="1"/>
      <p:bldP spid="154" grpId="0" bldLvl="0" animBg="1"/>
      <p:bldP spid="155" grpId="0" bldLvl="0" animBg="1"/>
      <p:bldP spid="156" grpId="0" bldLvl="0" animBg="1"/>
      <p:bldP spid="226" grpId="0" bldLvl="0" animBg="1"/>
      <p:bldP spid="237" grpId="0" bldLvl="0" animBg="1"/>
      <p:bldP spid="238" grpId="0" bldLvl="0" animBg="1"/>
      <p:bldP spid="239" grpId="0" bldLvl="0" animBg="1"/>
      <p:bldP spid="240" grpId="0" bldLvl="0" animBg="1"/>
      <p:bldP spid="242" grpId="0" bldLvl="0" animBg="1"/>
      <p:bldP spid="243" grpId="0" bldLvl="0" animBg="1"/>
      <p:bldP spid="244" grpId="0" bldLvl="0" animBg="1"/>
      <p:bldP spid="245" grpId="0" bldLvl="0" animBg="1"/>
      <p:bldP spid="246" grpId="0" bldLvl="0" animBg="1"/>
      <p:bldP spid="247" grpId="0" bldLvl="0" animBg="1"/>
      <p:bldP spid="248" grpId="0" bldLvl="0" animBg="1"/>
      <p:bldP spid="252" grpId="0" bldLvl="0" animBg="1"/>
      <p:bldP spid="257" grpId="0" bldLvl="0" animBg="1"/>
      <p:bldP spid="262" grpId="0" bldLvl="0" animBg="1"/>
      <p:bldP spid="265" grpId="0" bldLvl="0" animBg="1"/>
      <p:bldP spid="266" grpId="0" bldLvl="0" animBg="1"/>
      <p:bldP spid="267" grpId="0" bldLvl="0" animBg="1"/>
      <p:bldP spid="268" grpId="0" bldLvl="0" animBg="1"/>
      <p:bldP spid="269" grpId="0" bldLvl="0" animBg="1"/>
      <p:bldP spid="384" grpId="0" bldLvl="0" animBg="1"/>
      <p:bldP spid="388" grpId="0" bldLvl="0" animBg="1"/>
      <p:bldP spid="392" grpId="0" bldLvl="0" animBg="1"/>
      <p:bldP spid="397" grpId="0" bldLvl="0" animBg="1"/>
      <p:bldP spid="402" grpId="0" bldLvl="0" animBg="1"/>
      <p:bldP spid="403" grpId="0" bldLvl="0" animBg="1"/>
      <p:bldP spid="404" grpId="0" bldLvl="0" animBg="1"/>
      <p:bldP spid="405" grpId="0" bldLvl="0" animBg="1"/>
      <p:bldP spid="406" grpId="0" bldLvl="0" animBg="1"/>
      <p:bldP spid="408" grpId="0" bldLvl="0" animBg="1"/>
      <p:bldP spid="409" grpId="0" bldLvl="0" animBg="1"/>
      <p:bldP spid="412" grpId="0" bldLvl="0" animBg="1"/>
      <p:bldP spid="413" grpId="0" bldLvl="0" animBg="1"/>
      <p:bldP spid="415" grpId="0" bldLvl="0" animBg="1"/>
      <p:bldP spid="416" grpId="0" bldLvl="0" animBg="1"/>
      <p:bldP spid="417" grpId="0" bldLvl="0" animBg="1"/>
      <p:bldP spid="418" grpId="0" bldLvl="0" animBg="1"/>
      <p:bldP spid="423" grpId="0" bldLvl="0" animBg="1"/>
      <p:bldP spid="426" grpId="0" bldLvl="0" animBg="1"/>
      <p:bldP spid="427" grpId="0" bldLvl="0" animBg="1"/>
      <p:bldP spid="428" grpId="0" bldLvl="0" animBg="1"/>
      <p:bldP spid="429" grpId="0" bldLvl="0" animBg="1"/>
      <p:bldP spid="430" grpId="0" bldLvl="0" animBg="1"/>
      <p:bldP spid="431" grpId="0" bldLvl="0" animBg="1"/>
      <p:bldP spid="432" grpId="0" bldLvl="0" animBg="1"/>
      <p:bldP spid="433" grpId="0" bldLvl="0" animBg="1"/>
      <p:bldP spid="434" grpId="0" bldLvl="0" animBg="1"/>
      <p:bldP spid="435" grpId="0" bldLvl="0" animBg="1"/>
      <p:bldP spid="436" grpId="0" bldLvl="0" animBg="1"/>
      <p:bldP spid="437" grpId="0" bldLvl="0" animBg="1"/>
      <p:bldP spid="438" grpId="0" bldLvl="0" animBg="1"/>
      <p:bldP spid="439" grpId="0" bldLvl="0" animBg="1"/>
      <p:bldP spid="440" grpId="0" bldLvl="0" animBg="1"/>
      <p:bldP spid="441" grpId="0" bldLvl="0" animBg="1"/>
      <p:bldP spid="457" grpId="0" bldLvl="0" animBg="1"/>
      <p:bldP spid="463" grpId="0" bldLvl="0" animBg="1"/>
      <p:bldP spid="465" grpId="0" bldLvl="0" animBg="1"/>
      <p:bldP spid="466" grpId="0" bldLvl="0" animBg="1"/>
      <p:bldP spid="468" grpId="0" bldLvl="0" animBg="1"/>
      <p:bldP spid="469" grpId="0" bldLvl="0" animBg="1"/>
      <p:bldP spid="470" grpId="0" bldLvl="0" animBg="1"/>
      <p:bldP spid="472" grpId="0" bldLvl="0" animBg="1"/>
      <p:bldP spid="473" grpId="0" bldLvl="0" animBg="1"/>
      <p:bldP spid="474" grpId="0" bldLvl="0" animBg="1"/>
      <p:bldP spid="481" grpId="0" bldLvl="0" animBg="1"/>
      <p:bldP spid="482" grpId="0" bldLvl="0" animBg="1"/>
      <p:bldP spid="483" grpId="0" bldLvl="0" animBg="1"/>
      <p:bldP spid="502" grpId="0" bldLvl="0" animBg="1"/>
      <p:bldP spid="503" grpId="0" bldLvl="0" animBg="1"/>
      <p:bldP spid="504" grpId="0" bldLvl="0" animBg="1"/>
      <p:bldP spid="505" grpId="0" bldLvl="0" animBg="1"/>
      <p:bldP spid="529" grpId="0" bldLvl="0" animBg="1"/>
      <p:bldP spid="531" grpId="0" bldLvl="0" animBg="1"/>
      <p:bldP spid="532" grpId="0" bldLvl="0" animBg="1"/>
      <p:bldP spid="533" grpId="0" bldLvl="0" animBg="1"/>
      <p:bldP spid="534" grpId="0" bldLvl="0" animBg="1"/>
      <p:bldP spid="535" grpId="0" bldLvl="0" animBg="1"/>
      <p:bldP spid="539" grpId="0" bldLvl="0" animBg="1"/>
      <p:bldP spid="542" grpId="0" bldLvl="0" animBg="1"/>
      <p:bldP spid="543" grpId="0" bldLvl="0" animBg="1"/>
      <p:bldP spid="545" grpId="0" bldLvl="0" animBg="1"/>
      <p:bldP spid="560" grpId="0" bldLvl="0" animBg="1"/>
      <p:bldP spid="561" grpId="0" bldLvl="0" animBg="1"/>
      <p:bldP spid="562" grpId="0" bldLvl="0" animBg="1"/>
      <p:bldP spid="568" grpId="0" bldLvl="0" animBg="1"/>
      <p:bldP spid="570" grpId="0" bldLvl="0" animBg="1"/>
      <p:bldP spid="571" grpId="0" bldLvl="0" animBg="1"/>
      <p:bldP spid="572" grpId="0" bldLvl="0" animBg="1"/>
      <p:bldP spid="573" grpId="0" bldLvl="0" animBg="1"/>
      <p:bldP spid="587" grpId="0" bldLvl="0" animBg="1"/>
      <p:bldP spid="590" grpId="0" bldLvl="0" animBg="1"/>
      <p:bldP spid="591" grpId="0" bldLvl="0" animBg="1"/>
      <p:bldP spid="592" grpId="0" bldLvl="0" animBg="1"/>
      <p:bldP spid="596" grpId="0" bldLvl="0" animBg="1"/>
      <p:bldP spid="597" grpId="0" bldLvl="0" animBg="1"/>
      <p:bldP spid="598" grpId="0" bldLvl="0" animBg="1"/>
      <p:bldP spid="599" grpId="0" bldLvl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AutoShape 4" descr="@冒险家的旅程か★&#10;png免抠素材 海报装饰元素 png透明背景素材 卡通素材  贴纸素材 标签素材 风扇 夏季风扇 强力风扇 吹风 吹凉"/>
          <p:cNvSpPr>
            <a:spLocks noChangeAspect="1" noChangeArrowheads="1"/>
          </p:cNvSpPr>
          <p:nvPr/>
        </p:nvSpPr>
        <p:spPr bwMode="auto">
          <a:xfrm>
            <a:off x="156528" y="283527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10" name="组合 9"/>
          <p:cNvGrpSpPr/>
          <p:nvPr/>
        </p:nvGrpSpPr>
        <p:grpSpPr>
          <a:xfrm>
            <a:off x="2707958" y="1856740"/>
            <a:ext cx="6776720" cy="3400425"/>
            <a:chOff x="4263" y="2250"/>
            <a:chExt cx="10672" cy="5355"/>
          </a:xfrm>
        </p:grpSpPr>
        <p:pic>
          <p:nvPicPr>
            <p:cNvPr id="1026" name="Picture 2" descr="C:\Users\Administrator\Desktop\小红书\对外汉语战略搞钱计划\教学素材\图片\电脑.png"/>
            <p:cNvPicPr>
              <a:picLocks noChangeAspect="1" noChangeArrowheads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 bwMode="auto">
            <a:xfrm>
              <a:off x="4263" y="2250"/>
              <a:ext cx="10672" cy="5355"/>
            </a:xfrm>
            <a:prstGeom prst="rect">
              <a:avLst/>
            </a:prstGeom>
            <a:noFill/>
          </p:spPr>
        </p:pic>
        <p:sp>
          <p:nvSpPr>
            <p:cNvPr id="28" name="矩形 27"/>
            <p:cNvSpPr/>
            <p:nvPr/>
          </p:nvSpPr>
          <p:spPr>
            <a:xfrm>
              <a:off x="6063" y="2700"/>
              <a:ext cx="7088" cy="393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AF915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" name="图片 2" descr="C:\Users\Administrator\Desktop\微信截图_20220925175642.png微信截图_2022092517564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846830" y="2142489"/>
            <a:ext cx="4500879" cy="2500631"/>
          </a:xfrm>
          <a:prstGeom prst="rect">
            <a:avLst/>
          </a:prstGeom>
        </p:spPr>
      </p:pic>
      <p:grpSp>
        <p:nvGrpSpPr>
          <p:cNvPr id="8" name="组合 7"/>
          <p:cNvGrpSpPr/>
          <p:nvPr/>
        </p:nvGrpSpPr>
        <p:grpSpPr>
          <a:xfrm>
            <a:off x="-426575" y="1009015"/>
            <a:ext cx="11904835" cy="526273"/>
            <a:chOff x="2784" y="3426"/>
            <a:chExt cx="10792" cy="632"/>
          </a:xfrm>
        </p:grpSpPr>
        <p:sp>
          <p:nvSpPr>
            <p:cNvPr id="9" name="圆角矩形 8"/>
            <p:cNvSpPr/>
            <p:nvPr/>
          </p:nvSpPr>
          <p:spPr>
            <a:xfrm>
              <a:off x="3424" y="3426"/>
              <a:ext cx="10152" cy="632"/>
            </a:xfrm>
            <a:prstGeom prst="roundRect">
              <a:avLst/>
            </a:prstGeom>
            <a:noFill/>
            <a:ln w="19050">
              <a:solidFill>
                <a:srgbClr val="CFB26F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7"/>
            <p:cNvSpPr txBox="1"/>
            <p:nvPr/>
          </p:nvSpPr>
          <p:spPr>
            <a:xfrm>
              <a:off x="2784" y="3495"/>
              <a:ext cx="10792" cy="5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1" noProof="0" dirty="0">
                  <a:ln>
                    <a:noFill/>
                  </a:ln>
                  <a:solidFill>
                    <a:srgbClr val="CFB26F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SimSun" panose="02010600030101010101" pitchFamily="2" charset="-122"/>
                  <a:sym typeface="Calibri" panose="020F0502020204030204" charset="0"/>
                </a:rPr>
                <a:t>请试着找出本课跟</a:t>
              </a:r>
              <a:r>
                <a:rPr lang="en-US" altLang="zh-CN" sz="2400" b="1" noProof="0" dirty="0">
                  <a:ln>
                    <a:noFill/>
                  </a:ln>
                  <a:solidFill>
                    <a:srgbClr val="CFB26F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SimSun" panose="02010600030101010101" pitchFamily="2" charset="-122"/>
                  <a:sym typeface="Calibri" panose="020F0502020204030204" charset="0"/>
                </a:rPr>
                <a:t>“</a:t>
              </a:r>
              <a:r>
                <a:rPr lang="zh-CN" altLang="en-US" sz="2400" b="1" noProof="0" dirty="0">
                  <a:ln>
                    <a:noFill/>
                  </a:ln>
                  <a:solidFill>
                    <a:srgbClr val="CFB26F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SimSun" panose="02010600030101010101" pitchFamily="2" charset="-122"/>
                  <a:sym typeface="Calibri" panose="020F0502020204030204" charset="0"/>
                </a:rPr>
                <a:t>出行</a:t>
              </a:r>
              <a:r>
                <a:rPr lang="en-US" altLang="zh-CN" sz="2400" b="1" noProof="0" dirty="0">
                  <a:ln>
                    <a:noFill/>
                  </a:ln>
                  <a:solidFill>
                    <a:srgbClr val="CFB26F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SimSun" panose="02010600030101010101" pitchFamily="2" charset="-122"/>
                  <a:sym typeface="Calibri" panose="020F0502020204030204" charset="0"/>
                </a:rPr>
                <a:t>”</a:t>
              </a:r>
              <a:r>
                <a:rPr lang="zh-CN" altLang="en-US" sz="2400" b="1" noProof="0" dirty="0">
                  <a:ln>
                    <a:noFill/>
                  </a:ln>
                  <a:solidFill>
                    <a:srgbClr val="CFB26F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SimSun" panose="02010600030101010101" pitchFamily="2" charset="-122"/>
                  <a:sym typeface="Calibri" panose="020F0502020204030204" charset="0"/>
                </a:rPr>
                <a:t>有关的词语，写在下面的横线上。</a:t>
              </a:r>
              <a:endParaRPr lang="zh-CN" altLang="en-US" sz="2400" b="1" noProof="0" dirty="0">
                <a:ln>
                  <a:noFill/>
                </a:ln>
                <a:solidFill>
                  <a:srgbClr val="CFB26F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SimSun" panose="02010600030101010101" pitchFamily="2" charset="-122"/>
                <a:sym typeface="Calibri" panose="020F0502020204030204" charset="0"/>
              </a:endParaRPr>
            </a:p>
          </p:txBody>
        </p:sp>
      </p:grpSp>
      <p:pic>
        <p:nvPicPr>
          <p:cNvPr id="30" name="图片 29" descr="老师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5965" y="3834765"/>
            <a:ext cx="1261110" cy="1217295"/>
          </a:xfrm>
          <a:prstGeom prst="rect">
            <a:avLst/>
          </a:prstGeom>
        </p:spPr>
      </p:pic>
      <p:sp>
        <p:nvSpPr>
          <p:cNvPr id="4" name="圆角矩形 3"/>
          <p:cNvSpPr/>
          <p:nvPr/>
        </p:nvSpPr>
        <p:spPr>
          <a:xfrm>
            <a:off x="308928" y="5643593"/>
            <a:ext cx="11615895" cy="1022447"/>
          </a:xfrm>
          <a:prstGeom prst="roundRect">
            <a:avLst>
              <a:gd name="adj" fmla="val 47532"/>
            </a:avLst>
          </a:prstGeom>
          <a:solidFill>
            <a:srgbClr val="CE7A77"/>
          </a:solidFill>
          <a:ln>
            <a:gradFill>
              <a:gsLst>
                <a:gs pos="0">
                  <a:srgbClr val="E19B93"/>
                </a:gs>
                <a:gs pos="100000">
                  <a:srgbClr val="C86E6E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308928" y="5671939"/>
            <a:ext cx="11657646" cy="1002364"/>
          </a:xfrm>
          <a:prstGeom prst="roundRect">
            <a:avLst>
              <a:gd name="adj" fmla="val 47532"/>
            </a:avLst>
          </a:prstGeom>
          <a:solidFill>
            <a:srgbClr val="E2A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96" name="组合 95"/>
          <p:cNvGrpSpPr/>
          <p:nvPr/>
        </p:nvGrpSpPr>
        <p:grpSpPr>
          <a:xfrm>
            <a:off x="237490" y="5635330"/>
            <a:ext cx="1054281" cy="1038973"/>
            <a:chOff x="584" y="3246"/>
            <a:chExt cx="1342" cy="1400"/>
          </a:xfrm>
        </p:grpSpPr>
        <p:sp>
          <p:nvSpPr>
            <p:cNvPr id="97" name="椭圆 96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E2AEAB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98" name="图片 97" descr="我卡通1压缩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6" name="文本框 7"/>
          <p:cNvSpPr txBox="1"/>
          <p:nvPr/>
        </p:nvSpPr>
        <p:spPr>
          <a:xfrm>
            <a:off x="1711690" y="5757622"/>
            <a:ext cx="9766570" cy="830997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2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+mn-ea"/>
              </a:rPr>
              <a:t>带路、冲、追、上路、赶路、疲劳、耽误、健步如飞、行李、托运、</a:t>
            </a:r>
            <a:endParaRPr lang="zh-CN" altLang="en-US" sz="24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+mn-ea"/>
            </a:endParaRPr>
          </a:p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2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+mn-ea"/>
              </a:rPr>
              <a:t>导游、出发、</a:t>
            </a:r>
            <a:r>
              <a:rPr lang="zh-CN" altLang="en-US" sz="2400" b="1" dirty="0" smtClean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+mn-ea"/>
              </a:rPr>
              <a:t>日程</a:t>
            </a:r>
            <a:endParaRPr lang="en-US" altLang="zh-CN" sz="2400" u="sng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+mn-ea"/>
            </a:endParaRPr>
          </a:p>
        </p:txBody>
      </p:sp>
      <p:sp>
        <p:nvSpPr>
          <p:cNvPr id="2" name="文本框 7"/>
          <p:cNvSpPr txBox="1"/>
          <p:nvPr/>
        </p:nvSpPr>
        <p:spPr>
          <a:xfrm>
            <a:off x="165735" y="2139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热身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7490" y="702310"/>
            <a:ext cx="117729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Warm-up</a:t>
            </a:r>
            <a:endParaRPr kumimoji="0" lang="en-US" altLang="zh-CN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2.59259E-6 L 0.86081 -0.00046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034" y="-2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END"/>
          <p:cNvGrpSpPr/>
          <p:nvPr/>
        </p:nvGrpSpPr>
        <p:grpSpPr>
          <a:xfrm>
            <a:off x="6093143" y="770255"/>
            <a:ext cx="4739005" cy="5817235"/>
            <a:chOff x="9628" y="1159"/>
            <a:chExt cx="7463" cy="9161"/>
          </a:xfrm>
          <a:solidFill>
            <a:srgbClr val="E2AEAB"/>
          </a:solidFill>
        </p:grpSpPr>
        <p:sp>
          <p:nvSpPr>
            <p:cNvPr id="25" name="圆角矩形 24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rgbClr val="E2AE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9628" y="4441"/>
              <a:ext cx="7429" cy="2470"/>
            </a:xfrm>
            <a:prstGeom prst="rect">
              <a:avLst/>
            </a:prstGeom>
            <a:grpFill/>
            <a:ln>
              <a:solidFill>
                <a:srgbClr val="E2AEAB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6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END</a:t>
              </a:r>
              <a:endParaRPr lang="en-US" sz="9600" b="1" kern="1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70" name="南方" hidden="1"/>
          <p:cNvGrpSpPr/>
          <p:nvPr/>
        </p:nvGrpSpPr>
        <p:grpSpPr>
          <a:xfrm>
            <a:off x="6114733" y="735965"/>
            <a:ext cx="4739005" cy="5817235"/>
            <a:chOff x="9628" y="1159"/>
            <a:chExt cx="7463" cy="9161"/>
          </a:xfrm>
          <a:solidFill>
            <a:srgbClr val="E2AEAB"/>
          </a:solidFill>
        </p:grpSpPr>
        <p:sp>
          <p:nvSpPr>
            <p:cNvPr id="71" name="圆角矩形 70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rgbClr val="E2AE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文本框 71"/>
            <p:cNvSpPr txBox="1"/>
            <p:nvPr/>
          </p:nvSpPr>
          <p:spPr>
            <a:xfrm>
              <a:off x="9628" y="3387"/>
              <a:ext cx="7429" cy="4603"/>
            </a:xfrm>
            <a:prstGeom prst="rect">
              <a:avLst/>
            </a:prstGeom>
            <a:grpFill/>
            <a:ln>
              <a:solidFill>
                <a:srgbClr val="E2AEAB"/>
              </a:solidFill>
            </a:ln>
          </p:spPr>
          <p:txBody>
            <a:bodyPr wrap="square" rtlCol="0">
              <a:spAutoFit/>
            </a:bodyPr>
            <a:lstStyle/>
            <a:p>
              <a:pPr algn="ctr">
                <a:buClrTx/>
                <a:buSzTx/>
                <a:buFontTx/>
              </a:pPr>
              <a:r>
                <a:rPr lang="en-US" altLang="zh-CN" sz="66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nán fānɡ</a:t>
              </a:r>
              <a:r>
                <a:rPr lang="en-US" alt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endParaRPr lang="en-US" altLang="zh-CN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南</a:t>
              </a:r>
              <a:r>
                <a:rPr lang="en-US" alt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方</a:t>
              </a:r>
              <a:endParaRPr lang="en-US" altLang="zh-CN" sz="24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n. south, southern part</a:t>
              </a:r>
              <a:endParaRPr lang="en-US" altLang="zh-CN" sz="24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64" name="复习" hidden="1"/>
          <p:cNvGrpSpPr/>
          <p:nvPr/>
        </p:nvGrpSpPr>
        <p:grpSpPr>
          <a:xfrm>
            <a:off x="6114733" y="735965"/>
            <a:ext cx="4739005" cy="5817235"/>
            <a:chOff x="9628" y="1159"/>
            <a:chExt cx="7463" cy="9161"/>
          </a:xfrm>
          <a:solidFill>
            <a:schemeClr val="accent1"/>
          </a:solidFill>
        </p:grpSpPr>
        <p:sp>
          <p:nvSpPr>
            <p:cNvPr id="65" name="圆角矩形 64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文本框 65"/>
            <p:cNvSpPr txBox="1"/>
            <p:nvPr/>
          </p:nvSpPr>
          <p:spPr>
            <a:xfrm>
              <a:off x="9628" y="3587"/>
              <a:ext cx="7429" cy="4118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fù xí</a:t>
              </a:r>
              <a:r>
                <a:rPr lang="en-US" sz="6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Arial" panose="020B0604020202020204"/>
                </a:rPr>
                <a:t> </a:t>
              </a:r>
              <a:endParaRPr lang="en-US" sz="6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复</a:t>
              </a:r>
              <a:r>
                <a:rPr lang="en-US" alt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习</a:t>
              </a:r>
              <a:endParaRPr lang="zh-CN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华文细黑" panose="02010600040101010101" pitchFamily="2" charset="-122"/>
                  <a:sym typeface="+mn-ea"/>
                </a:rPr>
                <a:t>v.  to review</a:t>
              </a:r>
              <a:endParaRPr lang="en-US" altLang="zh-CN" sz="2400" b="1" kern="1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58" name="否则" hidden="1"/>
          <p:cNvGrpSpPr/>
          <p:nvPr/>
        </p:nvGrpSpPr>
        <p:grpSpPr>
          <a:xfrm>
            <a:off x="6114733" y="735965"/>
            <a:ext cx="4739005" cy="5817235"/>
            <a:chOff x="9628" y="1159"/>
            <a:chExt cx="7463" cy="9161"/>
          </a:xfrm>
          <a:solidFill>
            <a:schemeClr val="accent3"/>
          </a:solidFill>
        </p:grpSpPr>
        <p:sp>
          <p:nvSpPr>
            <p:cNvPr id="59" name="圆角矩形 58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文本框 59"/>
            <p:cNvSpPr txBox="1"/>
            <p:nvPr/>
          </p:nvSpPr>
          <p:spPr>
            <a:xfrm>
              <a:off x="9628" y="3587"/>
              <a:ext cx="7429" cy="4118"/>
            </a:xfrm>
            <a:prstGeom prst="rect">
              <a:avLst/>
            </a:prstGeom>
            <a:grpFill/>
            <a:ln>
              <a:solidFill>
                <a:schemeClr val="accent3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fǒuzé </a:t>
              </a:r>
              <a:r>
                <a:rPr sz="6000" dirty="0"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 </a:t>
              </a:r>
              <a:endParaRPr sz="6000" dirty="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  <a:p>
              <a:pPr algn="ctr"/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否则</a:t>
              </a:r>
              <a:endParaRPr lang="zh-CN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en-US" sz="2400" b="1" kern="10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华文细黑" panose="02010600040101010101" pitchFamily="2" charset="-122"/>
                  <a:sym typeface="+mn-ea"/>
                </a:rPr>
                <a:t>conj. or, otherwise</a:t>
              </a:r>
              <a:endParaRPr lang="en-US" sz="2400" b="1" kern="1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34" name="填空" hidden="1"/>
          <p:cNvGrpSpPr/>
          <p:nvPr/>
        </p:nvGrpSpPr>
        <p:grpSpPr>
          <a:xfrm>
            <a:off x="6114733" y="735965"/>
            <a:ext cx="4739005" cy="5817235"/>
            <a:chOff x="9628" y="1159"/>
            <a:chExt cx="7463" cy="9161"/>
          </a:xfrm>
          <a:solidFill>
            <a:schemeClr val="accent5"/>
          </a:solidFill>
        </p:grpSpPr>
        <p:sp>
          <p:nvSpPr>
            <p:cNvPr id="35" name="圆角矩形 34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9628" y="3807"/>
              <a:ext cx="7429" cy="3973"/>
            </a:xfrm>
            <a:prstGeom prst="rect">
              <a:avLst/>
            </a:prstGeom>
            <a:grpFill/>
            <a:ln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tián kòng</a:t>
              </a:r>
              <a:r>
                <a:rPr sz="5400" dirty="0"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 </a:t>
              </a:r>
              <a:endParaRPr lang="en-US" sz="54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填空</a:t>
              </a:r>
              <a:endParaRPr lang="zh-CN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v. to fill in a blank</a:t>
              </a:r>
              <a:endParaRPr lang="en-US" altLang="zh-CN" sz="24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16" name="文章"/>
          <p:cNvGrpSpPr/>
          <p:nvPr/>
        </p:nvGrpSpPr>
        <p:grpSpPr>
          <a:xfrm>
            <a:off x="6093143" y="770255"/>
            <a:ext cx="4739005" cy="5817235"/>
            <a:chOff x="9628" y="1159"/>
            <a:chExt cx="7463" cy="9161"/>
          </a:xfrm>
          <a:solidFill>
            <a:srgbClr val="E2AEAB"/>
          </a:solidFill>
        </p:grpSpPr>
        <p:sp>
          <p:nvSpPr>
            <p:cNvPr id="18" name="圆角矩形 17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ln>
              <a:solidFill>
                <a:schemeClr val="accent3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9628" y="3587"/>
              <a:ext cx="7429" cy="4263"/>
            </a:xfrm>
            <a:prstGeom prst="rect">
              <a:avLst/>
            </a:prstGeom>
            <a:ln>
              <a:solidFill>
                <a:schemeClr val="accent3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CN" sz="6600" dirty="0" err="1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cónglín</a:t>
              </a:r>
              <a:endParaRPr lang="en-US" altLang="zh-CN" sz="6600" dirty="0" err="1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丛林</a:t>
              </a:r>
              <a:endParaRPr lang="zh-CN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  <a:sym typeface="Times New Roman" panose="02020603050405020304" pitchFamily="18" charset="0"/>
                </a:rPr>
                <a:t>n. jungle</a:t>
              </a:r>
              <a:endParaRPr lang="zh-CN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endParaRPr>
            </a:p>
          </p:txBody>
        </p:sp>
      </p:grpSp>
      <p:grpSp>
        <p:nvGrpSpPr>
          <p:cNvPr id="29" name="游戏-有问题不显示"/>
          <p:cNvGrpSpPr/>
          <p:nvPr/>
        </p:nvGrpSpPr>
        <p:grpSpPr>
          <a:xfrm>
            <a:off x="6060123" y="770255"/>
            <a:ext cx="4739005" cy="5817235"/>
            <a:chOff x="9628" y="1159"/>
            <a:chExt cx="7463" cy="9161"/>
          </a:xfrm>
          <a:solidFill>
            <a:srgbClr val="E2AEAB"/>
          </a:solidFill>
        </p:grpSpPr>
        <p:sp>
          <p:nvSpPr>
            <p:cNvPr id="30" name="圆角矩形 29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rgbClr val="E2AE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9628" y="3587"/>
              <a:ext cx="7429" cy="4603"/>
            </a:xfrm>
            <a:prstGeom prst="rect">
              <a:avLst/>
            </a:prstGeom>
            <a:grpFill/>
            <a:ln>
              <a:solidFill>
                <a:srgbClr val="E2AEAB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yóu xì</a:t>
              </a:r>
              <a:r>
                <a:rPr lang="en-US" alt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Arial" panose="020B0604020202020204"/>
                </a:rPr>
                <a:t> </a:t>
              </a:r>
              <a:endParaRPr lang="en-US" altLang="zh-CN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游</a:t>
              </a:r>
              <a:r>
                <a:rPr lang="en-US" alt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戏</a:t>
              </a:r>
              <a:endParaRPr lang="zh-CN" altLang="en-US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n. game</a:t>
              </a:r>
              <a:endParaRPr lang="en-US" altLang="zh-CN" sz="24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2" name="内容"/>
          <p:cNvGrpSpPr/>
          <p:nvPr/>
        </p:nvGrpSpPr>
        <p:grpSpPr>
          <a:xfrm>
            <a:off x="6032818" y="735965"/>
            <a:ext cx="4739005" cy="5817235"/>
            <a:chOff x="9628" y="1159"/>
            <a:chExt cx="7463" cy="9161"/>
          </a:xfrm>
          <a:solidFill>
            <a:srgbClr val="E2AEAB"/>
          </a:solidFill>
        </p:grpSpPr>
        <p:sp>
          <p:nvSpPr>
            <p:cNvPr id="3" name="圆角矩形 2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rgbClr val="E2AE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9628" y="3685"/>
              <a:ext cx="7429" cy="3973"/>
            </a:xfrm>
            <a:prstGeom prst="rect">
              <a:avLst/>
            </a:prstGeom>
            <a:grpFill/>
            <a:ln>
              <a:solidFill>
                <a:srgbClr val="E2AEAB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jùshuō</a:t>
              </a:r>
              <a:endParaRPr lang="en-US" sz="54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据说</a:t>
              </a:r>
              <a:endParaRPr lang="zh-CN" altLang="en-US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华文细黑" panose="02010600040101010101" pitchFamily="2" charset="-122"/>
                  <a:sym typeface="+mn-ea"/>
                </a:rPr>
                <a:t>v. it is said</a:t>
              </a:r>
              <a:endParaRPr lang="en-US" altLang="zh-CN" sz="2400" b="1" kern="1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23" name="之"/>
          <p:cNvGrpSpPr/>
          <p:nvPr/>
        </p:nvGrpSpPr>
        <p:grpSpPr>
          <a:xfrm>
            <a:off x="1338263" y="735965"/>
            <a:ext cx="4717415" cy="5817235"/>
            <a:chOff x="2106" y="1159"/>
            <a:chExt cx="7429" cy="9161"/>
          </a:xfrm>
        </p:grpSpPr>
        <p:sp>
          <p:nvSpPr>
            <p:cNvPr id="5" name="圆角矩形 4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solidFill>
              <a:srgbClr val="558ED5"/>
            </a:solidFill>
            <a:ln>
              <a:solidFill>
                <a:srgbClr val="558E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2106" y="3587"/>
              <a:ext cx="7429" cy="42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66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gèxìng</a:t>
              </a:r>
              <a:endParaRPr lang="en-US" altLang="zh-CN" sz="66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个性</a:t>
              </a:r>
              <a:endParaRPr lang="zh-CN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n. personality</a:t>
              </a:r>
              <a:endParaRPr lang="en-US" altLang="zh-CN" sz="24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6" name="然而"/>
          <p:cNvGrpSpPr/>
          <p:nvPr/>
        </p:nvGrpSpPr>
        <p:grpSpPr>
          <a:xfrm>
            <a:off x="1316038" y="770255"/>
            <a:ext cx="4717415" cy="5817235"/>
            <a:chOff x="2106" y="1159"/>
            <a:chExt cx="7429" cy="9161"/>
          </a:xfrm>
          <a:solidFill>
            <a:srgbClr val="558ED5"/>
          </a:solidFill>
        </p:grpSpPr>
        <p:sp>
          <p:nvSpPr>
            <p:cNvPr id="9" name="圆角矩形 8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grpFill/>
            <a:ln>
              <a:solidFill>
                <a:srgbClr val="558E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2106" y="3587"/>
              <a:ext cx="7429" cy="3924"/>
            </a:xfrm>
            <a:prstGeom prst="rect">
              <a:avLst/>
            </a:prstGeom>
            <a:grpFill/>
            <a:ln>
              <a:solidFill>
                <a:srgbClr val="558ED5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6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màoxiǎn</a:t>
              </a:r>
              <a:endParaRPr lang="en-US" sz="66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altLang="en-US" sz="66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冒险</a:t>
              </a:r>
              <a:endParaRPr lang="zh-CN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v. to venture</a:t>
              </a:r>
              <a:endParaRPr lang="en-US" altLang="zh-CN" sz="24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21" name="看法"/>
          <p:cNvGrpSpPr/>
          <p:nvPr/>
        </p:nvGrpSpPr>
        <p:grpSpPr>
          <a:xfrm>
            <a:off x="1316038" y="770255"/>
            <a:ext cx="4717415" cy="5817235"/>
            <a:chOff x="2106" y="1159"/>
            <a:chExt cx="7429" cy="9161"/>
          </a:xfrm>
          <a:solidFill>
            <a:srgbClr val="558ED5"/>
          </a:solidFill>
        </p:grpSpPr>
        <p:sp>
          <p:nvSpPr>
            <p:cNvPr id="32" name="圆角矩形 31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ln>
              <a:solidFill>
                <a:srgbClr val="58B6E5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2106" y="3587"/>
              <a:ext cx="7429" cy="4118"/>
            </a:xfrm>
            <a:prstGeom prst="rect">
              <a:avLst/>
            </a:prstGeom>
            <a:ln>
              <a:solidFill>
                <a:srgbClr val="58B6E5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sz="6000"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wénmíng</a:t>
              </a:r>
              <a:endParaRPr sz="6000"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文明</a:t>
              </a:r>
              <a:endParaRPr lang="zh-CN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sz="2400">
                  <a:sym typeface="+mn-ea"/>
                </a:rPr>
                <a:t>n. civilization</a:t>
              </a:r>
              <a:endParaRPr sz="2400">
                <a:sym typeface="+mn-ea"/>
              </a:endParaRPr>
            </a:p>
          </p:txBody>
        </p:sp>
      </p:grpSp>
      <p:grpSp>
        <p:nvGrpSpPr>
          <p:cNvPr id="37" name="地图" hidden="1"/>
          <p:cNvGrpSpPr/>
          <p:nvPr/>
        </p:nvGrpSpPr>
        <p:grpSpPr>
          <a:xfrm>
            <a:off x="1337628" y="728206"/>
            <a:ext cx="4717415" cy="5817235"/>
            <a:chOff x="2106" y="1159"/>
            <a:chExt cx="7429" cy="9161"/>
          </a:xfrm>
          <a:solidFill>
            <a:schemeClr val="tx2">
              <a:lumMod val="60000"/>
              <a:lumOff val="40000"/>
            </a:schemeClr>
          </a:solidFill>
        </p:grpSpPr>
        <p:sp>
          <p:nvSpPr>
            <p:cNvPr id="38" name="圆角矩形 37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grpFill/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2106" y="3587"/>
              <a:ext cx="7429" cy="4603"/>
            </a:xfrm>
            <a:prstGeom prst="rect">
              <a:avLst/>
            </a:prstGeom>
            <a:grpFill/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sz="5400">
                  <a:sym typeface="+mn-ea"/>
                </a:rPr>
                <a:t>fǒu</a:t>
              </a:r>
              <a:r>
                <a:rPr lang="en-US" sz="5400">
                  <a:sym typeface="+mn-ea"/>
                </a:rPr>
                <a:t> </a:t>
              </a:r>
              <a:r>
                <a:rPr sz="5400">
                  <a:sym typeface="+mn-ea"/>
                </a:rPr>
                <a:t>zé</a:t>
              </a:r>
              <a:r>
                <a:rPr 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endParaRPr lang="en-US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否则</a:t>
              </a:r>
              <a:endParaRPr lang="zh-CN" altLang="en-US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sz="2400">
                  <a:sym typeface="+mn-ea"/>
                </a:rPr>
                <a:t>conj. or, otherwise</a:t>
              </a:r>
              <a:endParaRPr sz="2400">
                <a:sym typeface="+mn-ea"/>
              </a:endParaRPr>
            </a:p>
          </p:txBody>
        </p:sp>
      </p:grpSp>
      <p:grpSp>
        <p:nvGrpSpPr>
          <p:cNvPr id="61" name="带" hidden="1"/>
          <p:cNvGrpSpPr/>
          <p:nvPr/>
        </p:nvGrpSpPr>
        <p:grpSpPr>
          <a:xfrm>
            <a:off x="1337628" y="728206"/>
            <a:ext cx="4717415" cy="5817235"/>
            <a:chOff x="2106" y="1159"/>
            <a:chExt cx="7429" cy="9161"/>
          </a:xfrm>
          <a:solidFill>
            <a:schemeClr val="accent5"/>
          </a:solidFill>
        </p:grpSpPr>
        <p:sp>
          <p:nvSpPr>
            <p:cNvPr id="62" name="圆角矩形 61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grpFill/>
            <a:ln>
              <a:solidFill>
                <a:schemeClr val="accent5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文本框 62"/>
            <p:cNvSpPr txBox="1"/>
            <p:nvPr/>
          </p:nvSpPr>
          <p:spPr>
            <a:xfrm>
              <a:off x="2106" y="3587"/>
              <a:ext cx="7429" cy="4603"/>
            </a:xfrm>
            <a:prstGeom prst="rect">
              <a:avLst/>
            </a:prstGeom>
            <a:grpFill/>
            <a:ln>
              <a:solidFill>
                <a:schemeClr val="accent5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sz="6000">
                  <a:sym typeface="+mn-ea"/>
                </a:rPr>
                <a:t>cāi</a:t>
              </a:r>
              <a:r>
                <a:rPr 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endParaRPr lang="en-US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猜</a:t>
              </a:r>
              <a:endParaRPr lang="zh-CN" altLang="en-US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lvl="0" algn="ctr">
                <a:defRPr sz="1800"/>
              </a:pPr>
              <a:r>
                <a:rPr sz="2400">
                  <a:sym typeface="+mn-ea"/>
                </a:rPr>
                <a:t>v. to guess</a:t>
              </a:r>
              <a:endParaRPr sz="2400">
                <a:sym typeface="+mn-ea"/>
              </a:endParaRPr>
            </a:p>
          </p:txBody>
        </p:sp>
      </p:grpSp>
      <p:grpSp>
        <p:nvGrpSpPr>
          <p:cNvPr id="67" name="面包" hidden="1"/>
          <p:cNvGrpSpPr/>
          <p:nvPr/>
        </p:nvGrpSpPr>
        <p:grpSpPr>
          <a:xfrm>
            <a:off x="1337628" y="728206"/>
            <a:ext cx="4717415" cy="5817235"/>
            <a:chOff x="2106" y="1159"/>
            <a:chExt cx="7429" cy="9161"/>
          </a:xfrm>
          <a:solidFill>
            <a:srgbClr val="C00000"/>
          </a:solidFill>
        </p:grpSpPr>
        <p:sp>
          <p:nvSpPr>
            <p:cNvPr id="68" name="圆角矩形 67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文本框 68"/>
            <p:cNvSpPr txBox="1"/>
            <p:nvPr/>
          </p:nvSpPr>
          <p:spPr>
            <a:xfrm>
              <a:off x="2106" y="3587"/>
              <a:ext cx="7429" cy="4603"/>
            </a:xfrm>
            <a:prstGeom prst="rect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sz="6600">
                  <a:sym typeface="+mn-ea"/>
                </a:rPr>
                <a:t>zhǐhǎo</a:t>
              </a:r>
              <a:r>
                <a:rPr 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endParaRPr lang="en-US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只好</a:t>
              </a:r>
              <a:endParaRPr lang="zh-CN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sz="2400">
                  <a:sym typeface="+mn-ea"/>
                </a:rPr>
                <a:t>adv. cannot but, to be forced to</a:t>
              </a:r>
              <a:endParaRPr sz="2400">
                <a:sym typeface="+mn-ea"/>
              </a:endParaRPr>
            </a:p>
          </p:txBody>
        </p:sp>
      </p:grpSp>
      <p:grpSp>
        <p:nvGrpSpPr>
          <p:cNvPr id="27" name="北方" hidden="1"/>
          <p:cNvGrpSpPr/>
          <p:nvPr/>
        </p:nvGrpSpPr>
        <p:grpSpPr>
          <a:xfrm>
            <a:off x="1337628" y="711061"/>
            <a:ext cx="4717415" cy="5817235"/>
            <a:chOff x="2106" y="1159"/>
            <a:chExt cx="7429" cy="9161"/>
          </a:xfrm>
          <a:solidFill>
            <a:srgbClr val="C00000"/>
          </a:solidFill>
        </p:grpSpPr>
        <p:sp>
          <p:nvSpPr>
            <p:cNvPr id="28" name="圆角矩形 27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2106" y="3587"/>
              <a:ext cx="7429" cy="4603"/>
            </a:xfrm>
            <a:prstGeom prst="rect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sz="6600" dirty="0" err="1">
                  <a:latin typeface="GB Pinyinok-D" panose="02010601030101010101" pitchFamily="2" charset="-122"/>
                  <a:ea typeface="GB Pinyinok-D" panose="02010601030101010101" pitchFamily="2" charset="-122"/>
                  <a:sym typeface="+mn-ea"/>
                </a:rPr>
                <a:t>láidejí</a:t>
              </a:r>
              <a:r>
                <a:rPr 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endParaRPr lang="en-US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来得及</a:t>
              </a:r>
              <a:endParaRPr lang="zh-CN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lvl="0" algn="ctr">
                <a:defRPr sz="1800"/>
              </a:pPr>
              <a:r>
                <a:rPr sz="2400">
                  <a:sym typeface="+mn-ea"/>
                </a:rPr>
                <a:t>v. there’s still time (to do sth.)</a:t>
              </a:r>
              <a:endParaRPr sz="2400">
                <a:sym typeface="+mn-ea"/>
              </a:endParaRPr>
            </a:p>
          </p:txBody>
        </p:sp>
      </p:grpSp>
      <p:grpSp>
        <p:nvGrpSpPr>
          <p:cNvPr id="76" name="组合 75"/>
          <p:cNvGrpSpPr/>
          <p:nvPr/>
        </p:nvGrpSpPr>
        <p:grpSpPr>
          <a:xfrm>
            <a:off x="1316355" y="770255"/>
            <a:ext cx="4716780" cy="5816600"/>
            <a:chOff x="2107" y="1159"/>
            <a:chExt cx="7428" cy="9160"/>
          </a:xfrm>
        </p:grpSpPr>
        <p:sp>
          <p:nvSpPr>
            <p:cNvPr id="74" name="圆角矩形 73"/>
            <p:cNvSpPr/>
            <p:nvPr/>
          </p:nvSpPr>
          <p:spPr>
            <a:xfrm>
              <a:off x="2107" y="1159"/>
              <a:ext cx="7428" cy="9161"/>
            </a:xfrm>
            <a:prstGeom prst="round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9" name="图片 18" descr="1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372" y="3070"/>
              <a:ext cx="4898" cy="4898"/>
            </a:xfrm>
            <a:prstGeom prst="rect">
              <a:avLst/>
            </a:prstGeom>
          </p:spPr>
        </p:pic>
      </p:grpSp>
      <p:grpSp>
        <p:nvGrpSpPr>
          <p:cNvPr id="15" name="组合 14"/>
          <p:cNvGrpSpPr/>
          <p:nvPr/>
        </p:nvGrpSpPr>
        <p:grpSpPr>
          <a:xfrm>
            <a:off x="5628323" y="1699260"/>
            <a:ext cx="935990" cy="4041140"/>
            <a:chOff x="8862" y="2676"/>
            <a:chExt cx="1474" cy="6364"/>
          </a:xfrm>
        </p:grpSpPr>
        <p:sp>
          <p:nvSpPr>
            <p:cNvPr id="10" name="空心弧 9"/>
            <p:cNvSpPr/>
            <p:nvPr/>
          </p:nvSpPr>
          <p:spPr>
            <a:xfrm>
              <a:off x="8862" y="2676"/>
              <a:ext cx="1474" cy="793"/>
            </a:xfrm>
            <a:prstGeom prst="blockArc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2" name="空心弧 11"/>
            <p:cNvSpPr/>
            <p:nvPr/>
          </p:nvSpPr>
          <p:spPr>
            <a:xfrm>
              <a:off x="8862" y="4571"/>
              <a:ext cx="1474" cy="793"/>
            </a:xfrm>
            <a:prstGeom prst="blockArc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空心弧 12"/>
            <p:cNvSpPr/>
            <p:nvPr/>
          </p:nvSpPr>
          <p:spPr>
            <a:xfrm>
              <a:off x="8862" y="6466"/>
              <a:ext cx="1474" cy="793"/>
            </a:xfrm>
            <a:prstGeom prst="blockArc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空心弧 13"/>
            <p:cNvSpPr/>
            <p:nvPr/>
          </p:nvSpPr>
          <p:spPr>
            <a:xfrm>
              <a:off x="8862" y="8248"/>
              <a:ext cx="1474" cy="793"/>
            </a:xfrm>
            <a:prstGeom prst="blockArc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1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7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1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3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4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6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2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7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7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500"/>
                            </p:stCondLst>
                            <p:childTnLst>
                              <p:par>
                                <p:cTn id="93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9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2" dur="5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500"/>
                            </p:stCondLst>
                            <p:childTnLst>
                              <p:par>
                                <p:cTn id="108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10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7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1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500"/>
                            </p:stCondLst>
                            <p:childTnLst>
                              <p:par>
                                <p:cTn id="123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1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1000"/>
                            </p:stCondLst>
                            <p:childTnLst>
                              <p:par>
                                <p:cTn id="130" presetID="17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1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1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movie-g4aeb5e484_128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05668" y="536"/>
            <a:ext cx="9180665" cy="6856928"/>
          </a:xfrm>
          <a:prstGeom prst="rect">
            <a:avLst/>
          </a:prstGeom>
        </p:spPr>
      </p:pic>
      <p:pic>
        <p:nvPicPr>
          <p:cNvPr id="5" name="图片 4" descr="movie-g4aeb5e484_128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7674997" y="536"/>
            <a:ext cx="9180665" cy="6856928"/>
          </a:xfrm>
          <a:prstGeom prst="rect">
            <a:avLst/>
          </a:prstGeom>
        </p:spPr>
      </p:pic>
      <p:pic>
        <p:nvPicPr>
          <p:cNvPr id="6" name="图片 5" descr="movie-g4aeb5e484_128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86333" y="536"/>
            <a:ext cx="9180665" cy="6856928"/>
          </a:xfrm>
          <a:prstGeom prst="rect">
            <a:avLst/>
          </a:prstGeom>
        </p:spPr>
      </p:pic>
      <p:pic>
        <p:nvPicPr>
          <p:cNvPr id="38" name="Picture 16" descr="C:\Users\Administrator\Desktop\1纪录片.png1纪录片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409440" y="2263140"/>
            <a:ext cx="5270500" cy="2868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文本框 10"/>
          <p:cNvSpPr txBox="1"/>
          <p:nvPr/>
        </p:nvSpPr>
        <p:spPr>
          <a:xfrm>
            <a:off x="1791335" y="1934845"/>
            <a:ext cx="245173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</a:rPr>
              <a:t>纪录片</a:t>
            </a:r>
            <a:endParaRPr lang="zh-CN" altLang="en-US" sz="5400" b="1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Comic Sans MS" panose="030F0702030302020204" pitchFamily="66" charset="0"/>
            </a:endParaRPr>
          </a:p>
        </p:txBody>
      </p:sp>
      <p:pic>
        <p:nvPicPr>
          <p:cNvPr id="17" name="Picture 2" descr="C:\Users\Administrator\Desktop\小红书\对外汉语战略搞钱计划\卡通头像\1.png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551988" y="1052830"/>
            <a:ext cx="969645" cy="969645"/>
          </a:xfrm>
          <a:prstGeom prst="rect">
            <a:avLst/>
          </a:prstGeom>
          <a:noFill/>
        </p:spPr>
      </p:pic>
      <p:sp>
        <p:nvSpPr>
          <p:cNvPr id="3" name="文本框 2"/>
          <p:cNvSpPr txBox="1"/>
          <p:nvPr/>
        </p:nvSpPr>
        <p:spPr>
          <a:xfrm>
            <a:off x="1984372" y="1157303"/>
            <a:ext cx="2075180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44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</a:rPr>
              <a:t>jìlùpiàn</a:t>
            </a:r>
            <a:endParaRPr lang="en-US" altLang="zh-CN" sz="4400">
              <a:solidFill>
                <a:schemeClr val="tx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Comic Sans MS" panose="030F0702030302020204" pitchFamily="66" charset="0"/>
            </a:endParaRPr>
          </a:p>
        </p:txBody>
      </p:sp>
      <p:sp>
        <p:nvSpPr>
          <p:cNvPr id="24" name="文本框 7"/>
          <p:cNvSpPr txBox="1"/>
          <p:nvPr/>
        </p:nvSpPr>
        <p:spPr>
          <a:xfrm>
            <a:off x="1705" y="10543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73143" y="1542319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867535" y="2964815"/>
            <a:ext cx="235140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0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</a:rPr>
              <a:t>n. documentary</a:t>
            </a:r>
            <a:endParaRPr lang="en-US" altLang="zh-CN" sz="2000">
              <a:solidFill>
                <a:schemeClr val="tx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Comic Sans MS" panose="030F0702030302020204" pitchFamily="66" charset="0"/>
            </a:endParaRPr>
          </a:p>
        </p:txBody>
      </p:sp>
    </p:spTree>
  </p:cSld>
  <p:clrMapOvr>
    <a:masterClrMapping/>
  </p:clrMapOvr>
  <p:transition spd="slow">
    <p:push/>
    <p:sndAc>
      <p:stSnd>
        <p:snd r:embed="rId4" name="佳能快门声-咔嚓-相机拍照_爱给网_aigei_com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3" grpId="0"/>
      <p:bldP spid="24" grpId="0"/>
      <p:bldP spid="7" grpId="0"/>
      <p:bldP spid="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movie-g4aeb5e484_128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05668" y="536"/>
            <a:ext cx="9180665" cy="6856928"/>
          </a:xfrm>
          <a:prstGeom prst="rect">
            <a:avLst/>
          </a:prstGeom>
        </p:spPr>
      </p:pic>
      <p:pic>
        <p:nvPicPr>
          <p:cNvPr id="5" name="图片 4" descr="movie-g4aeb5e484_128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7674997" y="536"/>
            <a:ext cx="9180665" cy="6856928"/>
          </a:xfrm>
          <a:prstGeom prst="rect">
            <a:avLst/>
          </a:prstGeom>
        </p:spPr>
      </p:pic>
      <p:pic>
        <p:nvPicPr>
          <p:cNvPr id="6" name="图片 5" descr="movie-g4aeb5e484_128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86333" y="536"/>
            <a:ext cx="9180665" cy="6856928"/>
          </a:xfrm>
          <a:prstGeom prst="rect">
            <a:avLst/>
          </a:prstGeom>
        </p:spPr>
      </p:pic>
      <p:pic>
        <p:nvPicPr>
          <p:cNvPr id="38" name="Picture 16" descr="C:\Users\Administrator\Desktop\2雇佣.png2雇佣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608830" y="1910715"/>
            <a:ext cx="4058285" cy="3518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文本框 10"/>
          <p:cNvSpPr txBox="1"/>
          <p:nvPr/>
        </p:nvSpPr>
        <p:spPr>
          <a:xfrm>
            <a:off x="2058032" y="1839293"/>
            <a:ext cx="1200150" cy="13220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</a:rPr>
              <a:t>雇</a:t>
            </a:r>
            <a:endParaRPr lang="zh-CN" altLang="en-US" sz="8000" b="1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Comic Sans MS" panose="030F0702030302020204" pitchFamily="66" charset="0"/>
            </a:endParaRPr>
          </a:p>
        </p:txBody>
      </p:sp>
      <p:pic>
        <p:nvPicPr>
          <p:cNvPr id="17" name="Picture 2" descr="C:\Users\Administrator\Desktop\小红书\对外汉语战略搞钱计划\卡通头像\1.png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551988" y="1052830"/>
            <a:ext cx="969645" cy="969645"/>
          </a:xfrm>
          <a:prstGeom prst="rect">
            <a:avLst/>
          </a:prstGeom>
          <a:noFill/>
        </p:spPr>
      </p:pic>
      <p:sp>
        <p:nvSpPr>
          <p:cNvPr id="3" name="文本框 2"/>
          <p:cNvSpPr txBox="1"/>
          <p:nvPr/>
        </p:nvSpPr>
        <p:spPr>
          <a:xfrm>
            <a:off x="2247265" y="1157605"/>
            <a:ext cx="101155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44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</a:rPr>
              <a:t>gù</a:t>
            </a:r>
            <a:endParaRPr lang="en-US" altLang="zh-CN" sz="4400">
              <a:solidFill>
                <a:schemeClr val="tx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Comic Sans MS" panose="030F0702030302020204" pitchFamily="66" charset="0"/>
            </a:endParaRPr>
          </a:p>
        </p:txBody>
      </p:sp>
      <p:sp>
        <p:nvSpPr>
          <p:cNvPr id="24" name="文本框 7"/>
          <p:cNvSpPr txBox="1"/>
          <p:nvPr/>
        </p:nvSpPr>
        <p:spPr>
          <a:xfrm>
            <a:off x="1705" y="10543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73143" y="1542319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058032" y="2964513"/>
            <a:ext cx="122110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0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</a:rPr>
              <a:t>v. to hire</a:t>
            </a:r>
            <a:endParaRPr lang="en-US" altLang="zh-CN" sz="2000">
              <a:solidFill>
                <a:schemeClr val="tx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Comic Sans MS" panose="030F0702030302020204" pitchFamily="66" charset="0"/>
            </a:endParaRPr>
          </a:p>
        </p:txBody>
      </p:sp>
    </p:spTree>
  </p:cSld>
  <p:clrMapOvr>
    <a:masterClrMapping/>
  </p:clrMapOvr>
  <p:transition spd="slow">
    <p:push/>
    <p:sndAc>
      <p:stSnd>
        <p:snd r:embed="rId4" name="佳能快门声-咔嚓-相机拍照_爱给网_aigei_com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3" grpId="0"/>
      <p:bldP spid="24" grpId="0"/>
      <p:bldP spid="7" grpId="0"/>
      <p:bldP spid="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movie-g4aeb5e484_128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05668" y="536"/>
            <a:ext cx="9180665" cy="6856928"/>
          </a:xfrm>
          <a:prstGeom prst="rect">
            <a:avLst/>
          </a:prstGeom>
        </p:spPr>
      </p:pic>
      <p:pic>
        <p:nvPicPr>
          <p:cNvPr id="5" name="图片 4" descr="movie-g4aeb5e484_128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7674997" y="536"/>
            <a:ext cx="9180665" cy="6856928"/>
          </a:xfrm>
          <a:prstGeom prst="rect">
            <a:avLst/>
          </a:prstGeom>
        </p:spPr>
      </p:pic>
      <p:pic>
        <p:nvPicPr>
          <p:cNvPr id="6" name="图片 5" descr="movie-g4aeb5e484_128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86333" y="536"/>
            <a:ext cx="9180665" cy="6856928"/>
          </a:xfrm>
          <a:prstGeom prst="rect">
            <a:avLst/>
          </a:prstGeom>
        </p:spPr>
      </p:pic>
      <p:pic>
        <p:nvPicPr>
          <p:cNvPr id="38" name="Picture 16" descr="C:\Users\Administrator\Desktop\3出色.png3出色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347970" y="2022475"/>
            <a:ext cx="3168650" cy="3240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文本框 10"/>
          <p:cNvSpPr txBox="1"/>
          <p:nvPr/>
        </p:nvSpPr>
        <p:spPr>
          <a:xfrm>
            <a:off x="1867535" y="1839595"/>
            <a:ext cx="240792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</a:rPr>
              <a:t>出色</a:t>
            </a:r>
            <a:endParaRPr lang="zh-CN" altLang="en-US" sz="8000" b="1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Comic Sans MS" panose="030F0702030302020204" pitchFamily="66" charset="0"/>
            </a:endParaRPr>
          </a:p>
        </p:txBody>
      </p:sp>
      <p:pic>
        <p:nvPicPr>
          <p:cNvPr id="17" name="Picture 2" descr="C:\Users\Administrator\Desktop\小红书\对外汉语战略搞钱计划\卡通头像\1.png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551988" y="1052830"/>
            <a:ext cx="969645" cy="969645"/>
          </a:xfrm>
          <a:prstGeom prst="rect">
            <a:avLst/>
          </a:prstGeom>
          <a:noFill/>
        </p:spPr>
      </p:pic>
      <p:sp>
        <p:nvSpPr>
          <p:cNvPr id="3" name="文本框 2"/>
          <p:cNvSpPr txBox="1"/>
          <p:nvPr/>
        </p:nvSpPr>
        <p:spPr>
          <a:xfrm>
            <a:off x="2058035" y="1157605"/>
            <a:ext cx="197802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44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</a:rPr>
              <a:t>chūsè</a:t>
            </a:r>
            <a:endParaRPr lang="en-US" altLang="zh-CN" sz="4400">
              <a:solidFill>
                <a:schemeClr val="tx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Comic Sans MS" panose="030F0702030302020204" pitchFamily="66" charset="0"/>
            </a:endParaRPr>
          </a:p>
        </p:txBody>
      </p:sp>
      <p:sp>
        <p:nvSpPr>
          <p:cNvPr id="24" name="文本框 7"/>
          <p:cNvSpPr txBox="1"/>
          <p:nvPr/>
        </p:nvSpPr>
        <p:spPr>
          <a:xfrm>
            <a:off x="1705" y="10543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73143" y="1542319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058032" y="2945463"/>
            <a:ext cx="176339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sz="2000" noProof="0">
                <a:ln>
                  <a:noFill/>
                </a:ln>
                <a:solidFill>
                  <a:srgbClr val="2A2A2A"/>
                </a:solidFill>
                <a:effectLst/>
                <a:uLnTx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adj. remarkable</a:t>
            </a:r>
            <a:endParaRPr lang="en-US" altLang="zh-CN" sz="2000">
              <a:solidFill>
                <a:schemeClr val="tx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Comic Sans MS" panose="030F0702030302020204" pitchFamily="66" charset="0"/>
            </a:endParaRPr>
          </a:p>
        </p:txBody>
      </p:sp>
    </p:spTree>
  </p:cSld>
  <p:clrMapOvr>
    <a:masterClrMapping/>
  </p:clrMapOvr>
  <p:transition spd="slow">
    <p:push/>
    <p:sndAc>
      <p:stSnd>
        <p:snd r:embed="rId4" name="佳能快门声-咔嚓-相机拍照_爱给网_aigei_com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3" grpId="0"/>
      <p:bldP spid="24" grpId="0"/>
      <p:bldP spid="7" grpId="0"/>
      <p:bldP spid="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movie-g4aeb5e484_128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05668" y="536"/>
            <a:ext cx="9180665" cy="6856928"/>
          </a:xfrm>
          <a:prstGeom prst="rect">
            <a:avLst/>
          </a:prstGeom>
        </p:spPr>
      </p:pic>
      <p:pic>
        <p:nvPicPr>
          <p:cNvPr id="5" name="图片 4" descr="movie-g4aeb5e484_128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7674997" y="536"/>
            <a:ext cx="9180665" cy="6856928"/>
          </a:xfrm>
          <a:prstGeom prst="rect">
            <a:avLst/>
          </a:prstGeom>
        </p:spPr>
      </p:pic>
      <p:pic>
        <p:nvPicPr>
          <p:cNvPr id="6" name="图片 5" descr="movie-g4aeb5e484_128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86333" y="536"/>
            <a:ext cx="9180665" cy="6856928"/>
          </a:xfrm>
          <a:prstGeom prst="rect">
            <a:avLst/>
          </a:prstGeom>
        </p:spPr>
      </p:pic>
      <p:pic>
        <p:nvPicPr>
          <p:cNvPr id="38" name="Picture 16" descr="C:\Users\Administrator\Desktop\4耽误.png4耽误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433570" y="2481580"/>
            <a:ext cx="5586730" cy="243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文本框 10"/>
          <p:cNvSpPr txBox="1"/>
          <p:nvPr/>
        </p:nvSpPr>
        <p:spPr>
          <a:xfrm>
            <a:off x="1835150" y="1839595"/>
            <a:ext cx="2440305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</a:rPr>
              <a:t>耽误</a:t>
            </a:r>
            <a:endParaRPr lang="zh-CN" altLang="en-US" sz="8000" b="1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Comic Sans MS" panose="030F0702030302020204" pitchFamily="66" charset="0"/>
            </a:endParaRPr>
          </a:p>
        </p:txBody>
      </p:sp>
      <p:pic>
        <p:nvPicPr>
          <p:cNvPr id="17" name="Picture 2" descr="C:\Users\Administrator\Desktop\小红书\对外汉语战略搞钱计划\卡通头像\1.png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551988" y="1052830"/>
            <a:ext cx="969645" cy="969645"/>
          </a:xfrm>
          <a:prstGeom prst="rect">
            <a:avLst/>
          </a:prstGeom>
          <a:noFill/>
        </p:spPr>
      </p:pic>
      <p:sp>
        <p:nvSpPr>
          <p:cNvPr id="3" name="文本框 2"/>
          <p:cNvSpPr txBox="1"/>
          <p:nvPr/>
        </p:nvSpPr>
        <p:spPr>
          <a:xfrm>
            <a:off x="1984372" y="1157303"/>
            <a:ext cx="2092325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44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</a:rPr>
              <a:t>dānwù</a:t>
            </a:r>
            <a:endParaRPr lang="en-US" altLang="zh-CN" sz="4400">
              <a:solidFill>
                <a:schemeClr val="tx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Comic Sans MS" panose="030F0702030302020204" pitchFamily="66" charset="0"/>
            </a:endParaRPr>
          </a:p>
        </p:txBody>
      </p:sp>
      <p:sp>
        <p:nvSpPr>
          <p:cNvPr id="24" name="文本框 7"/>
          <p:cNvSpPr txBox="1"/>
          <p:nvPr/>
        </p:nvSpPr>
        <p:spPr>
          <a:xfrm>
            <a:off x="1705" y="10543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73143" y="1542319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058032" y="2964513"/>
            <a:ext cx="123190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sz="2000" noProof="0">
                <a:ln>
                  <a:noFill/>
                </a:ln>
                <a:solidFill>
                  <a:srgbClr val="2A2A2A"/>
                </a:solidFill>
                <a:effectLst/>
                <a:uLnTx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v. to delay</a:t>
            </a:r>
            <a:endParaRPr lang="en-US" altLang="zh-CN" sz="2000">
              <a:solidFill>
                <a:schemeClr val="tx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Comic Sans MS" panose="030F0702030302020204" pitchFamily="66" charset="0"/>
            </a:endParaRPr>
          </a:p>
        </p:txBody>
      </p:sp>
    </p:spTree>
  </p:cSld>
  <p:clrMapOvr>
    <a:masterClrMapping/>
  </p:clrMapOvr>
  <p:transition spd="slow">
    <p:push/>
    <p:sndAc>
      <p:stSnd>
        <p:snd r:embed="rId4" name="佳能快门声-咔嚓-相机拍照_爱给网_aigei_com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3" grpId="0"/>
      <p:bldP spid="24" grpId="0"/>
      <p:bldP spid="7" grpId="0"/>
      <p:bldP spid="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movie-g4aeb5e484_128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05668" y="536"/>
            <a:ext cx="9180665" cy="6856928"/>
          </a:xfrm>
          <a:prstGeom prst="rect">
            <a:avLst/>
          </a:prstGeom>
        </p:spPr>
      </p:pic>
      <p:pic>
        <p:nvPicPr>
          <p:cNvPr id="5" name="图片 4" descr="movie-g4aeb5e484_128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7674997" y="536"/>
            <a:ext cx="9180665" cy="6856928"/>
          </a:xfrm>
          <a:prstGeom prst="rect">
            <a:avLst/>
          </a:prstGeom>
        </p:spPr>
      </p:pic>
      <p:pic>
        <p:nvPicPr>
          <p:cNvPr id="6" name="图片 5" descr="movie-g4aeb5e484_128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86333" y="536"/>
            <a:ext cx="9180665" cy="6856928"/>
          </a:xfrm>
          <a:prstGeom prst="rect">
            <a:avLst/>
          </a:prstGeom>
        </p:spPr>
      </p:pic>
      <p:pic>
        <p:nvPicPr>
          <p:cNvPr id="38" name="Picture 16" descr="C:\Users\Administrator\Desktop\5投资.png5投资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618355" y="2352675"/>
            <a:ext cx="4014470" cy="2712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文本框 10"/>
          <p:cNvSpPr txBox="1"/>
          <p:nvPr/>
        </p:nvSpPr>
        <p:spPr>
          <a:xfrm>
            <a:off x="1697990" y="1839595"/>
            <a:ext cx="2577465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</a:rPr>
              <a:t>投资</a:t>
            </a:r>
            <a:endParaRPr lang="zh-CN" altLang="en-US" sz="8000" b="1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Comic Sans MS" panose="030F0702030302020204" pitchFamily="66" charset="0"/>
            </a:endParaRPr>
          </a:p>
        </p:txBody>
      </p:sp>
      <p:pic>
        <p:nvPicPr>
          <p:cNvPr id="17" name="Picture 2" descr="C:\Users\Administrator\Desktop\小红书\对外汉语战略搞钱计划\卡通头像\1.png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551988" y="1052830"/>
            <a:ext cx="969645" cy="969645"/>
          </a:xfrm>
          <a:prstGeom prst="rect">
            <a:avLst/>
          </a:prstGeom>
          <a:noFill/>
        </p:spPr>
      </p:pic>
      <p:sp>
        <p:nvSpPr>
          <p:cNvPr id="3" name="文本框 2"/>
          <p:cNvSpPr txBox="1"/>
          <p:nvPr/>
        </p:nvSpPr>
        <p:spPr>
          <a:xfrm>
            <a:off x="2174875" y="1157605"/>
            <a:ext cx="165544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44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</a:rPr>
              <a:t>tóuzī</a:t>
            </a:r>
            <a:endParaRPr lang="en-US" altLang="zh-CN" sz="4400">
              <a:solidFill>
                <a:schemeClr val="tx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Comic Sans MS" panose="030F0702030302020204" pitchFamily="66" charset="0"/>
            </a:endParaRPr>
          </a:p>
        </p:txBody>
      </p:sp>
      <p:sp>
        <p:nvSpPr>
          <p:cNvPr id="24" name="文本框 7"/>
          <p:cNvSpPr txBox="1"/>
          <p:nvPr/>
        </p:nvSpPr>
        <p:spPr>
          <a:xfrm>
            <a:off x="1705" y="10543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73143" y="1542319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058032" y="2964513"/>
            <a:ext cx="147066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0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</a:rPr>
              <a:t>v. to invest</a:t>
            </a:r>
            <a:endParaRPr lang="en-US" altLang="zh-CN" sz="2000">
              <a:solidFill>
                <a:schemeClr val="tx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Comic Sans MS" panose="030F0702030302020204" pitchFamily="66" charset="0"/>
            </a:endParaRPr>
          </a:p>
        </p:txBody>
      </p:sp>
    </p:spTree>
  </p:cSld>
  <p:clrMapOvr>
    <a:masterClrMapping/>
  </p:clrMapOvr>
  <p:transition spd="slow">
    <p:push/>
    <p:sndAc>
      <p:stSnd>
        <p:snd r:embed="rId4" name="佳能快门声-咔嚓-相机拍照_爱给网_aigei_com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3" grpId="0"/>
      <p:bldP spid="24" grpId="0"/>
      <p:bldP spid="7" grpId="0"/>
      <p:bldP spid="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7" name="直接连接符 66"/>
          <p:cNvCxnSpPr>
            <a:stCxn id="6" idx="3"/>
          </p:cNvCxnSpPr>
          <p:nvPr/>
        </p:nvCxnSpPr>
        <p:spPr>
          <a:xfrm>
            <a:off x="4312883" y="595533"/>
            <a:ext cx="4202430" cy="2153920"/>
          </a:xfrm>
          <a:prstGeom prst="line">
            <a:avLst/>
          </a:prstGeom>
          <a:ln w="38100">
            <a:solidFill>
              <a:srgbClr val="FF491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9" name="直接连接符 68"/>
          <p:cNvCxnSpPr>
            <a:stCxn id="24" idx="3"/>
            <a:endCxn id="30" idx="1"/>
          </p:cNvCxnSpPr>
          <p:nvPr/>
        </p:nvCxnSpPr>
        <p:spPr>
          <a:xfrm>
            <a:off x="4289918" y="1697124"/>
            <a:ext cx="4234815" cy="2291715"/>
          </a:xfrm>
          <a:prstGeom prst="line">
            <a:avLst/>
          </a:prstGeom>
          <a:ln w="38100">
            <a:solidFill>
              <a:srgbClr val="FF491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71" name="直接连接符 70"/>
          <p:cNvCxnSpPr>
            <a:stCxn id="27" idx="3"/>
          </p:cNvCxnSpPr>
          <p:nvPr/>
        </p:nvCxnSpPr>
        <p:spPr>
          <a:xfrm flipV="1">
            <a:off x="4290332" y="482584"/>
            <a:ext cx="4434840" cy="2283460"/>
          </a:xfrm>
          <a:prstGeom prst="line">
            <a:avLst/>
          </a:prstGeom>
          <a:ln w="38100">
            <a:solidFill>
              <a:srgbClr val="FF491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73" name="直接连接符 72"/>
          <p:cNvCxnSpPr/>
          <p:nvPr/>
        </p:nvCxnSpPr>
        <p:spPr>
          <a:xfrm flipV="1">
            <a:off x="4190819" y="1625391"/>
            <a:ext cx="4495800" cy="4667250"/>
          </a:xfrm>
          <a:prstGeom prst="line">
            <a:avLst/>
          </a:prstGeom>
          <a:ln w="38100">
            <a:solidFill>
              <a:srgbClr val="FF491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2" name="图片 1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32770" y="-101085"/>
            <a:ext cx="1459230" cy="1459230"/>
          </a:xfrm>
          <a:prstGeom prst="rect">
            <a:avLst/>
          </a:prstGeom>
        </p:spPr>
      </p:pic>
      <p:sp>
        <p:nvSpPr>
          <p:cNvPr id="5" name="文本框 7"/>
          <p:cNvSpPr txBox="1"/>
          <p:nvPr/>
        </p:nvSpPr>
        <p:spPr>
          <a:xfrm>
            <a:off x="178752" y="112285"/>
            <a:ext cx="1266693" cy="52322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SimSun" panose="02010600030101010101" pitchFamily="2" charset="-122"/>
                <a:ea typeface="SimSun" panose="02010600030101010101" pitchFamily="2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50507" y="601225"/>
            <a:ext cx="971741" cy="369332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4" name="矩形: 圆角 53"/>
          <p:cNvSpPr/>
          <p:nvPr/>
        </p:nvSpPr>
        <p:spPr>
          <a:xfrm>
            <a:off x="2288177" y="1223010"/>
            <a:ext cx="2025015" cy="100393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glow rad="63500">
                  <a:srgbClr val="FFBA55">
                    <a:satMod val="175000"/>
                    <a:alpha val="40000"/>
                  </a:srgbClr>
                </a:glow>
              </a:effectLst>
              <a:uLnTx/>
              <a:uFillTx/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6" name="矩形: 圆角 53"/>
          <p:cNvSpPr/>
          <p:nvPr/>
        </p:nvSpPr>
        <p:spPr>
          <a:xfrm>
            <a:off x="2288177" y="93345"/>
            <a:ext cx="2025015" cy="100393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glow rad="63500">
                  <a:srgbClr val="FFBA55">
                    <a:satMod val="175000"/>
                    <a:alpha val="40000"/>
                  </a:srgbClr>
                </a:glow>
              </a:effectLst>
              <a:uLnTx/>
              <a:uFillTx/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7" name="矩形: 圆角 53"/>
          <p:cNvSpPr/>
          <p:nvPr/>
        </p:nvSpPr>
        <p:spPr>
          <a:xfrm>
            <a:off x="2278017" y="5741670"/>
            <a:ext cx="2025015" cy="100393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glow rad="63500">
                  <a:srgbClr val="FFBA55">
                    <a:satMod val="175000"/>
                    <a:alpha val="40000"/>
                  </a:srgbClr>
                </a:glow>
              </a:effectLst>
              <a:uLnTx/>
              <a:uFillTx/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8" name="矩形: 圆角 53"/>
          <p:cNvSpPr/>
          <p:nvPr/>
        </p:nvSpPr>
        <p:spPr>
          <a:xfrm>
            <a:off x="2287542" y="3417570"/>
            <a:ext cx="2025015" cy="100393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glow rad="63500">
                  <a:srgbClr val="FFBA55">
                    <a:satMod val="175000"/>
                    <a:alpha val="40000"/>
                  </a:srgbClr>
                </a:glow>
              </a:effectLst>
              <a:uLnTx/>
              <a:uFillTx/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9" name="矩形: 圆角 53"/>
          <p:cNvSpPr/>
          <p:nvPr/>
        </p:nvSpPr>
        <p:spPr>
          <a:xfrm>
            <a:off x="8493532" y="5769791"/>
            <a:ext cx="2025015" cy="100393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glow rad="63500">
                  <a:srgbClr val="FFBA55">
                    <a:satMod val="175000"/>
                    <a:alpha val="40000"/>
                  </a:srgbClr>
                </a:glow>
              </a:effectLst>
              <a:uLnTx/>
              <a:uFillTx/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10" name="矩形: 圆角 53"/>
          <p:cNvSpPr/>
          <p:nvPr/>
        </p:nvSpPr>
        <p:spPr>
          <a:xfrm>
            <a:off x="8493841" y="2309510"/>
            <a:ext cx="2025015" cy="100393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glow rad="63500">
                  <a:srgbClr val="FFBA55">
                    <a:satMod val="175000"/>
                    <a:alpha val="40000"/>
                  </a:srgbClr>
                </a:glow>
              </a:effectLst>
              <a:uLnTx/>
              <a:uFillTx/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11" name="矩形: 圆角 53"/>
          <p:cNvSpPr/>
          <p:nvPr/>
        </p:nvSpPr>
        <p:spPr>
          <a:xfrm>
            <a:off x="8493523" y="1187413"/>
            <a:ext cx="2025015" cy="100393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glow rad="63500">
                  <a:srgbClr val="FFBA55">
                    <a:satMod val="175000"/>
                    <a:alpha val="40000"/>
                  </a:srgbClr>
                </a:glow>
              </a:effectLst>
              <a:uLnTx/>
              <a:uFillTx/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12" name="矩形: 圆角 53"/>
          <p:cNvSpPr/>
          <p:nvPr/>
        </p:nvSpPr>
        <p:spPr>
          <a:xfrm>
            <a:off x="8539887" y="39098"/>
            <a:ext cx="2025015" cy="100393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glow rad="63500">
                  <a:srgbClr val="FFBA55">
                    <a:satMod val="175000"/>
                    <a:alpha val="40000"/>
                  </a:srgbClr>
                </a:glow>
              </a:effectLst>
              <a:uLnTx/>
              <a:uFillTx/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8540205" y="5979144"/>
            <a:ext cx="202438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imSun" panose="02010600030101010101" pitchFamily="2" charset="-122"/>
                <a:ea typeface="SimSun" panose="0201060003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rPr>
              <a:t>时间</a:t>
            </a: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imSun" panose="02010600030101010101" pitchFamily="2" charset="-122"/>
              <a:ea typeface="SimSun" panose="02010600030101010101" pitchFamily="2" charset="-122"/>
              <a:cs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8540205" y="2569887"/>
            <a:ext cx="2024380" cy="5835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imSun" panose="02010600030101010101" pitchFamily="2" charset="-122"/>
                <a:ea typeface="SimSun" panose="0201060003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rPr>
              <a:t>个性</a:t>
            </a: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imSun" panose="02010600030101010101" pitchFamily="2" charset="-122"/>
              <a:ea typeface="SimSun" panose="02010600030101010101" pitchFamily="2" charset="-122"/>
              <a:cs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8493532" y="1372501"/>
            <a:ext cx="2024380" cy="5835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200" b="1" dirty="0">
                <a:solidFill>
                  <a:srgbClr val="FFFFFF"/>
                </a:solidFill>
                <a:latin typeface="SimSun" panose="02010600030101010101" pitchFamily="2" charset="-122"/>
                <a:ea typeface="SimSun" panose="02010600030101010101" pitchFamily="2" charset="-122"/>
                <a:sym typeface="华文细黑" panose="02010600040101010101" pitchFamily="2" charset="-122"/>
              </a:rPr>
              <a:t>投资</a:t>
            </a: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imSun" panose="02010600030101010101" pitchFamily="2" charset="-122"/>
              <a:ea typeface="SimSun" panose="02010600030101010101" pitchFamily="2" charset="-122"/>
              <a:cs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8493841" y="249826"/>
            <a:ext cx="2024380" cy="5835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imSun" panose="02010600030101010101" pitchFamily="2" charset="-122"/>
                <a:ea typeface="SimSun" panose="0201060003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rPr>
              <a:t>纪录片</a:t>
            </a: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imSun" panose="02010600030101010101" pitchFamily="2" charset="-122"/>
              <a:ea typeface="SimSun" panose="02010600030101010101" pitchFamily="2" charset="-122"/>
              <a:cs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2288177" y="5955665"/>
            <a:ext cx="2024380" cy="5835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200" b="1" dirty="0">
                <a:solidFill>
                  <a:srgbClr val="FFFFFF"/>
                </a:solidFill>
                <a:latin typeface="SimSun" panose="02010600030101010101" pitchFamily="2" charset="-122"/>
                <a:ea typeface="SimSun" panose="0201060003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rPr>
              <a:t>长期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imSun" panose="02010600030101010101" pitchFamily="2" charset="-122"/>
              <a:ea typeface="SimSun" panose="02010600030101010101" pitchFamily="2" charset="-122"/>
              <a:cs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2310402" y="3624246"/>
            <a:ext cx="2024380" cy="5835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imSun" panose="02010600030101010101" pitchFamily="2" charset="-122"/>
                <a:ea typeface="SimSun" panose="0201060003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rPr>
              <a:t>出色的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imSun" panose="02010600030101010101" pitchFamily="2" charset="-122"/>
              <a:ea typeface="SimSun" panose="02010600030101010101" pitchFamily="2" charset="-122"/>
              <a:cs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2277110" y="1405521"/>
            <a:ext cx="2013242" cy="5835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imSun" panose="02010600030101010101" pitchFamily="2" charset="-122"/>
                <a:ea typeface="SimSun" panose="0201060003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rPr>
              <a:t>人类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imSun" panose="02010600030101010101" pitchFamily="2" charset="-122"/>
              <a:ea typeface="SimSun" panose="02010600030101010101" pitchFamily="2" charset="-122"/>
              <a:cs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769870" y="336550"/>
            <a:ext cx="1160780" cy="5835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imSun" panose="02010600030101010101" pitchFamily="2" charset="-122"/>
                <a:ea typeface="SimSun" panose="0201060003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rPr>
              <a:t>很有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imSun" panose="02010600030101010101" pitchFamily="2" charset="-122"/>
              <a:ea typeface="SimSun" panose="02010600030101010101" pitchFamily="2" charset="-122"/>
              <a:cs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3" name="矩形: 圆角 53"/>
          <p:cNvSpPr/>
          <p:nvPr/>
        </p:nvSpPr>
        <p:spPr>
          <a:xfrm>
            <a:off x="2277382" y="4579620"/>
            <a:ext cx="2025015" cy="100393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glow rad="63500">
                  <a:srgbClr val="FFBA55">
                    <a:satMod val="175000"/>
                    <a:alpha val="40000"/>
                  </a:srgbClr>
                </a:glow>
              </a:effectLst>
              <a:uLnTx/>
              <a:uFillTx/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2310402" y="4826301"/>
            <a:ext cx="2024380" cy="5835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200" b="1" dirty="0">
                <a:solidFill>
                  <a:srgbClr val="FFFFFF"/>
                </a:solidFill>
                <a:latin typeface="SimSun" panose="02010600030101010101" pitchFamily="2" charset="-122"/>
                <a:ea typeface="SimSun" panose="02010600030101010101" pitchFamily="2" charset="-122"/>
                <a:sym typeface="华文细黑" panose="02010600040101010101" pitchFamily="2" charset="-122"/>
              </a:rPr>
              <a:t>耽误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imSun" panose="02010600030101010101" pitchFamily="2" charset="-122"/>
              <a:ea typeface="SimSun" panose="02010600030101010101" pitchFamily="2" charset="-122"/>
              <a:cs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18" name="矩形: 圆角 53"/>
          <p:cNvSpPr/>
          <p:nvPr/>
        </p:nvSpPr>
        <p:spPr>
          <a:xfrm>
            <a:off x="8493206" y="4636785"/>
            <a:ext cx="2025015" cy="100393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glow rad="63500">
                  <a:srgbClr val="FFBA55">
                    <a:satMod val="175000"/>
                    <a:alpha val="40000"/>
                  </a:srgbClr>
                </a:glow>
              </a:effectLst>
              <a:uLnTx/>
              <a:uFillTx/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8524965" y="4838365"/>
            <a:ext cx="2024380" cy="5835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imSun" panose="02010600030101010101" pitchFamily="2" charset="-122"/>
                <a:ea typeface="SimSun" panose="0201060003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rPr>
              <a:t>成绩</a:t>
            </a: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imSun" panose="02010600030101010101" pitchFamily="2" charset="-122"/>
              <a:ea typeface="SimSun" panose="02010600030101010101" pitchFamily="2" charset="-122"/>
              <a:cs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26" name="矩形: 圆角 53"/>
          <p:cNvSpPr/>
          <p:nvPr/>
        </p:nvSpPr>
        <p:spPr>
          <a:xfrm>
            <a:off x="2278017" y="2304415"/>
            <a:ext cx="2025015" cy="100393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glow rad="63500">
                  <a:srgbClr val="FFBA55">
                    <a:satMod val="175000"/>
                    <a:alpha val="40000"/>
                  </a:srgbClr>
                </a:glow>
              </a:effectLst>
              <a:uLnTx/>
              <a:uFillTx/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2277110" y="2474226"/>
            <a:ext cx="2013242" cy="5835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imSun" panose="02010600030101010101" pitchFamily="2" charset="-122"/>
                <a:ea typeface="SimSun" panose="0201060003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rPr>
              <a:t>一部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imSun" panose="02010600030101010101" pitchFamily="2" charset="-122"/>
              <a:ea typeface="SimSun" panose="02010600030101010101" pitchFamily="2" charset="-122"/>
              <a:cs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29" name="矩形: 圆角 53"/>
          <p:cNvSpPr/>
          <p:nvPr/>
        </p:nvSpPr>
        <p:spPr>
          <a:xfrm>
            <a:off x="8524956" y="3487435"/>
            <a:ext cx="2025015" cy="100393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glow rad="63500">
                  <a:srgbClr val="FFBA55">
                    <a:satMod val="175000"/>
                    <a:alpha val="40000"/>
                  </a:srgbClr>
                </a:glow>
              </a:effectLst>
              <a:uLnTx/>
              <a:uFillTx/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8524965" y="3697270"/>
            <a:ext cx="2024380" cy="5835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imSun" panose="02010600030101010101" pitchFamily="2" charset="-122"/>
                <a:ea typeface="SimSun" panose="0201060003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rPr>
              <a:t>文明</a:t>
            </a: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imSun" panose="02010600030101010101" pitchFamily="2" charset="-122"/>
              <a:ea typeface="SimSun" panose="02010600030101010101" pitchFamily="2" charset="-122"/>
              <a:cs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4079694" y="3927266"/>
            <a:ext cx="4587875" cy="1241425"/>
          </a:xfrm>
          <a:prstGeom prst="line">
            <a:avLst/>
          </a:prstGeom>
          <a:ln w="38100">
            <a:solidFill>
              <a:srgbClr val="FF491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2" name="直接连接符 31"/>
          <p:cNvCxnSpPr>
            <a:endCxn id="13" idx="1"/>
          </p:cNvCxnSpPr>
          <p:nvPr/>
        </p:nvCxnSpPr>
        <p:spPr>
          <a:xfrm>
            <a:off x="4104459" y="4994066"/>
            <a:ext cx="4435475" cy="1276985"/>
          </a:xfrm>
          <a:prstGeom prst="line">
            <a:avLst/>
          </a:prstGeom>
          <a:ln w="38100">
            <a:solidFill>
              <a:srgbClr val="FF491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doors dir="ver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矩形 74"/>
          <p:cNvSpPr/>
          <p:nvPr/>
        </p:nvSpPr>
        <p:spPr>
          <a:xfrm>
            <a:off x="7544336" y="0"/>
            <a:ext cx="4647030" cy="6858000"/>
          </a:xfrm>
          <a:prstGeom prst="rect">
            <a:avLst/>
          </a:prstGeom>
          <a:gradFill flip="none" rotWithShape="1">
            <a:gsLst>
              <a:gs pos="0">
                <a:srgbClr val="E3C982"/>
              </a:gs>
              <a:gs pos="42100">
                <a:srgbClr val="B49256"/>
              </a:gs>
              <a:gs pos="100000">
                <a:srgbClr val="B29054"/>
              </a:gs>
            </a:gsLst>
            <a:lin ang="135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noFill/>
              <a:effectLst/>
              <a:uLnTx/>
              <a:uFillTx/>
              <a:latin typeface="方正兰亭黑简体" panose="02000000000000000000" charset="-122"/>
              <a:ea typeface="方正兰亭黑简体" panose="02000000000000000000" charset="-122"/>
              <a:cs typeface="+mn-cs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905207" y="1"/>
            <a:ext cx="4647030" cy="6858024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4210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lin ang="1350000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Ext-Normal"/>
              <a:ea typeface="OPPOSans B"/>
              <a:cs typeface="+mn-cs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38243" y="605882"/>
            <a:ext cx="267652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教学内容和目标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cxnSp>
        <p:nvCxnSpPr>
          <p:cNvPr id="104" name="直接连接符 103"/>
          <p:cNvCxnSpPr/>
          <p:nvPr/>
        </p:nvCxnSpPr>
        <p:spPr>
          <a:xfrm>
            <a:off x="870585" y="3202305"/>
            <a:ext cx="6681470" cy="0"/>
          </a:xfrm>
          <a:prstGeom prst="line">
            <a:avLst/>
          </a:prstGeom>
          <a:ln w="12700" cap="rnd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接连接符 107"/>
          <p:cNvCxnSpPr/>
          <p:nvPr/>
        </p:nvCxnSpPr>
        <p:spPr>
          <a:xfrm>
            <a:off x="870585" y="4983480"/>
            <a:ext cx="6681470" cy="0"/>
          </a:xfrm>
          <a:prstGeom prst="line">
            <a:avLst/>
          </a:prstGeom>
          <a:ln w="12700" cap="rnd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接连接符 109"/>
          <p:cNvCxnSpPr/>
          <p:nvPr/>
        </p:nvCxnSpPr>
        <p:spPr>
          <a:xfrm>
            <a:off x="800949" y="6582160"/>
            <a:ext cx="10786758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接连接符 111"/>
          <p:cNvCxnSpPr/>
          <p:nvPr/>
        </p:nvCxnSpPr>
        <p:spPr>
          <a:xfrm>
            <a:off x="3469391" y="1480994"/>
            <a:ext cx="8118316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746125" y="1773555"/>
            <a:ext cx="89789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POSans M" panose="00020600040101010101" pitchFamily="18" charset="-122"/>
              </a:rPr>
              <a:t>主题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OPPOSans M" panose="00020600040101010101" pitchFamily="18" charset="-122"/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3149600" y="1773555"/>
            <a:ext cx="6069330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思考与行动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676317" y="2483486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POSans M" panose="00020600040101010101" pitchFamily="18" charset="-122"/>
              </a:rPr>
              <a:t>语言点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OPPOSans M" panose="00020600040101010101" pitchFamily="18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7360367" y="2206988"/>
            <a:ext cx="395478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（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3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）辨析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“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总算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”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和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“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终于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”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的异同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3002443" y="2235835"/>
            <a:ext cx="418338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（</a:t>
            </a:r>
            <a:r>
              <a:rPr lang="en-US" altLang="zh-CN" dirty="0">
                <a:solidFill>
                  <a:prstClr val="white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1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）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“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来、至于、总算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”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的意义和用法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2996757" y="2723237"/>
            <a:ext cx="601218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（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2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）</a:t>
            </a:r>
            <a:r>
              <a:rPr lang="en-US" altLang="zh-CN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“</a:t>
            </a:r>
            <a:r>
              <a:rPr lang="zh-CN" altLang="en-US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出色</a:t>
            </a:r>
            <a:r>
              <a:rPr lang="en-US" altLang="zh-CN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 </a:t>
            </a:r>
            <a:r>
              <a:rPr lang="zh-CN" altLang="en-US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批</a:t>
            </a:r>
            <a:r>
              <a:rPr lang="en-US" altLang="zh-CN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 </a:t>
            </a:r>
            <a:r>
              <a:rPr lang="zh-CN" altLang="en-US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耽误</a:t>
            </a:r>
            <a:r>
              <a:rPr lang="en-US" altLang="zh-CN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 </a:t>
            </a:r>
            <a:r>
              <a:rPr lang="zh-CN" altLang="en-US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投资</a:t>
            </a:r>
            <a:r>
              <a:rPr lang="en-US" altLang="zh-CN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 </a:t>
            </a:r>
            <a:r>
              <a:rPr lang="zh-CN" altLang="en-US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搞</a:t>
            </a:r>
            <a:r>
              <a:rPr lang="en-US" altLang="zh-CN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 </a:t>
            </a:r>
            <a:r>
              <a:rPr lang="zh-CN" altLang="en-US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提倡</a:t>
            </a:r>
            <a:r>
              <a:rPr lang="en-US" altLang="zh-CN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 </a:t>
            </a:r>
            <a:r>
              <a:rPr lang="zh-CN" altLang="en-US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寂寞</a:t>
            </a:r>
            <a:r>
              <a:rPr lang="en-US" altLang="zh-CN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”</a:t>
            </a:r>
            <a:r>
              <a:rPr lang="zh-CN" altLang="en-US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等词语的搭配</a:t>
            </a:r>
            <a:endParaRPr lang="zh-CN" altLang="en-US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2986185" y="3298374"/>
            <a:ext cx="9087744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（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1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）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“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思想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 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据说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 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个性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 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冒险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 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文明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 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记录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 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人物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 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疲劳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 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步骤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 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一律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 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效率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”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等本课其他</a:t>
            </a:r>
            <a:r>
              <a:rPr lang="zh-CN" altLang="en-US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重点五级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2985696" y="4068404"/>
            <a:ext cx="395478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（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2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）理解本课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15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个非大纲词语的意义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746125" y="4990465"/>
            <a:ext cx="89789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POSans M" panose="00020600040101010101" pitchFamily="18" charset="-122"/>
              </a:rPr>
              <a:t>篇章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OPPOSans M" panose="00020600040101010101" pitchFamily="18" charset="-122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2985696" y="5040630"/>
            <a:ext cx="93942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（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1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）本文讲述了作者</a:t>
            </a:r>
            <a:r>
              <a:rPr kumimoji="0" 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讲述了大导演在南美丛林拍摄纪录片和比尔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·</a:t>
            </a:r>
            <a:r>
              <a:rPr kumimoji="0" 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盖茨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“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闭关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‘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的故事</a:t>
            </a:r>
            <a:r>
              <a:rPr kumimoji="0" 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。</a:t>
            </a:r>
            <a:endParaRPr kumimoji="0" lang="zh-CN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2985696" y="5830165"/>
            <a:ext cx="578358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（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2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）讨论遇到问题时如何学会思考，并完成命题写作。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</p:txBody>
      </p:sp>
      <p:sp>
        <p:nvSpPr>
          <p:cNvPr id="73" name="文本框 72"/>
          <p:cNvSpPr txBox="1"/>
          <p:nvPr/>
        </p:nvSpPr>
        <p:spPr>
          <a:xfrm>
            <a:off x="3395611" y="855648"/>
            <a:ext cx="338328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Bold" panose="020B0800000000000000" charset="-122"/>
                <a:ea typeface="思源黑体 CN Bold" panose="020B0800000000000000" charset="-122"/>
                <a:cs typeface="+mn-cs"/>
              </a:rPr>
              <a:t>学生能够了解并掌握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Bold" panose="020B0800000000000000" charset="-122"/>
              <a:ea typeface="思源黑体 CN Bold" panose="020B0800000000000000" charset="-122"/>
              <a:cs typeface="+mn-cs"/>
            </a:endParaRPr>
          </a:p>
        </p:txBody>
      </p:sp>
      <p:cxnSp>
        <p:nvCxnSpPr>
          <p:cNvPr id="85" name="直接连接符 84"/>
          <p:cNvCxnSpPr/>
          <p:nvPr/>
        </p:nvCxnSpPr>
        <p:spPr>
          <a:xfrm>
            <a:off x="7543800" y="3202305"/>
            <a:ext cx="4043680" cy="0"/>
          </a:xfrm>
          <a:prstGeom prst="line">
            <a:avLst/>
          </a:prstGeom>
          <a:ln w="12700" cap="rnd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接连接符 88"/>
          <p:cNvCxnSpPr/>
          <p:nvPr/>
        </p:nvCxnSpPr>
        <p:spPr>
          <a:xfrm>
            <a:off x="7543800" y="4983480"/>
            <a:ext cx="4043680" cy="0"/>
          </a:xfrm>
          <a:prstGeom prst="line">
            <a:avLst/>
          </a:prstGeom>
          <a:ln w="12700" cap="rnd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 descr="C:\Users\Administrator\Desktop\我1.png我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607806" y="3657801"/>
            <a:ext cx="82760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大纲词语的意义和用法。</a:t>
            </a:r>
            <a:endParaRPr lang="zh-CN" altLang="en-US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985696" y="4460566"/>
            <a:ext cx="921258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（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3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）了解并掌握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“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扩展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”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板块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6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个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“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社会关系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”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类词语和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5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个“婚恋”类词语的意义和用法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15747" y="3516540"/>
            <a:ext cx="902811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POSans M" panose="00020600040101010101" pitchFamily="18" charset="-122"/>
              </a:rPr>
              <a:t>词汇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OPPOSans M" panose="00020600040101010101" pitchFamily="18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555453" y="5422504"/>
            <a:ext cx="82760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要求学生阅读理解课文掌握文字大意，并能运用所学词语、语音点复述课文。</a:t>
            </a:r>
            <a:endParaRPr lang="zh-CN" altLang="en-US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7"/>
          <p:cNvSpPr txBox="1"/>
          <p:nvPr/>
        </p:nvSpPr>
        <p:spPr>
          <a:xfrm>
            <a:off x="165735" y="173355"/>
            <a:ext cx="633222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语言点</a:t>
            </a:r>
            <a:endParaRPr lang="en-US" altLang="zh-CN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9" name="文本框 7"/>
          <p:cNvSpPr txBox="1"/>
          <p:nvPr/>
        </p:nvSpPr>
        <p:spPr>
          <a:xfrm>
            <a:off x="237490" y="695325"/>
            <a:ext cx="180086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Language Point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3" name="梯形 22"/>
          <p:cNvSpPr/>
          <p:nvPr/>
        </p:nvSpPr>
        <p:spPr>
          <a:xfrm>
            <a:off x="9288780" y="12439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30" name="图片 29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9776248" y="-717762"/>
            <a:ext cx="1801707" cy="2511213"/>
          </a:xfrm>
          <a:prstGeom prst="rect">
            <a:avLst/>
          </a:prstGeom>
        </p:spPr>
      </p:pic>
      <p:grpSp>
        <p:nvGrpSpPr>
          <p:cNvPr id="31" name="组合 30"/>
          <p:cNvGrpSpPr/>
          <p:nvPr/>
        </p:nvGrpSpPr>
        <p:grpSpPr>
          <a:xfrm>
            <a:off x="9288780" y="3193415"/>
            <a:ext cx="2837180" cy="1758343"/>
            <a:chOff x="7787" y="3144"/>
            <a:chExt cx="5660" cy="1956"/>
          </a:xfrm>
        </p:grpSpPr>
        <p:sp>
          <p:nvSpPr>
            <p:cNvPr id="33" name="圆角矩形 32"/>
            <p:cNvSpPr/>
            <p:nvPr/>
          </p:nvSpPr>
          <p:spPr>
            <a:xfrm>
              <a:off x="8776" y="3144"/>
              <a:ext cx="3577" cy="1882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7787" y="3218"/>
              <a:ext cx="5660" cy="1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zh-CN" sz="4400" b="1" kern="100" dirty="0">
                  <a:solidFill>
                    <a:srgbClr val="FF0000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来</a:t>
              </a:r>
              <a:endParaRPr lang="zh-CN" altLang="zh-CN" sz="2000" dirty="0">
                <a:solidFill>
                  <a:schemeClr val="bg1">
                    <a:lumMod val="6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  <a:p>
              <a:pPr algn="ctr" fontAlgn="ctr"/>
              <a:r>
                <a:rPr sz="2000" b="1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表示大概的数字</a:t>
              </a:r>
              <a:r>
                <a:rPr lang="zh-CN" sz="2000" b="1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，</a:t>
              </a:r>
              <a:endParaRPr lang="zh-CN" sz="2000" b="1" dirty="0">
                <a:solidFill>
                  <a:schemeClr val="bg1">
                    <a:lumMod val="6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  <a:p>
              <a:pPr algn="ctr" fontAlgn="ctr"/>
              <a:r>
                <a:rPr lang="en-US" altLang="zh-CN" sz="2000" b="1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=</a:t>
              </a:r>
              <a:r>
                <a:rPr lang="zh-CN" altLang="en-US" sz="2000" b="1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多</a:t>
              </a:r>
              <a:endParaRPr lang="zh-CN" altLang="en-US" sz="2000" b="1" dirty="0">
                <a:solidFill>
                  <a:schemeClr val="bg1">
                    <a:lumMod val="6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  <a:p>
              <a:pPr algn="ctr" fontAlgn="ctr"/>
              <a:endParaRPr lang="zh-CN" altLang="en-US" sz="2000" b="1" dirty="0">
                <a:solidFill>
                  <a:schemeClr val="bg1">
                    <a:lumMod val="6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328930" y="2491466"/>
            <a:ext cx="9148219" cy="837565"/>
            <a:chOff x="518" y="3412"/>
            <a:chExt cx="13447" cy="1319"/>
          </a:xfrm>
        </p:grpSpPr>
        <p:sp>
          <p:nvSpPr>
            <p:cNvPr id="62" name="圆角矩形 61"/>
            <p:cNvSpPr/>
            <p:nvPr/>
          </p:nvSpPr>
          <p:spPr>
            <a:xfrm>
              <a:off x="518" y="3426"/>
              <a:ext cx="13447" cy="1305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文本框 7"/>
            <p:cNvSpPr txBox="1"/>
            <p:nvPr/>
          </p:nvSpPr>
          <p:spPr>
            <a:xfrm>
              <a:off x="518" y="3412"/>
              <a:ext cx="13446" cy="13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algn="ctr" defTabSz="914400" rtl="0" eaLnBrk="1" fontAlgn="base" latinLnBrk="0" hangingPunct="0">
                <a:lnSpc>
                  <a:spcPct val="150000"/>
                </a:lnSpc>
                <a:buClrTx/>
                <a:buSzTx/>
                <a:buFontTx/>
                <a:buNone/>
              </a:pPr>
              <a:r>
                <a:rPr lang="zh-CN" altLang="en-US" sz="32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他雇了20</a:t>
              </a:r>
              <a:r>
                <a:rPr lang="zh-CN" altLang="en-US" sz="3200" b="1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来</a:t>
              </a:r>
              <a:r>
                <a:rPr lang="zh-CN" altLang="en-US" sz="32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个当地人带路。</a:t>
              </a:r>
              <a:endParaRPr lang="zh-CN" altLang="en-US" sz="3200" b="1" noProof="0" dirty="0">
                <a:ln>
                  <a:noFill/>
                </a:ln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华文细黑" panose="02010600040101010101" pitchFamily="2" charset="-122"/>
              </a:endParaRPr>
            </a:p>
          </p:txBody>
        </p:sp>
      </p:grpSp>
      <p:grpSp>
        <p:nvGrpSpPr>
          <p:cNvPr id="80" name="组合 79"/>
          <p:cNvGrpSpPr/>
          <p:nvPr/>
        </p:nvGrpSpPr>
        <p:grpSpPr>
          <a:xfrm>
            <a:off x="328930" y="4643120"/>
            <a:ext cx="9148899" cy="829945"/>
            <a:chOff x="518" y="3425"/>
            <a:chExt cx="13447" cy="1307"/>
          </a:xfrm>
        </p:grpSpPr>
        <p:sp>
          <p:nvSpPr>
            <p:cNvPr id="81" name="圆角矩形 80"/>
            <p:cNvSpPr/>
            <p:nvPr/>
          </p:nvSpPr>
          <p:spPr>
            <a:xfrm>
              <a:off x="518" y="3426"/>
              <a:ext cx="13447" cy="1305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文本框 7"/>
            <p:cNvSpPr txBox="1"/>
            <p:nvPr/>
          </p:nvSpPr>
          <p:spPr>
            <a:xfrm>
              <a:off x="519" y="3425"/>
              <a:ext cx="13446" cy="13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eaLnBrk="1" fontAlgn="base" hangingPunct="0">
                <a:lnSpc>
                  <a:spcPct val="150000"/>
                </a:lnSpc>
                <a:buClrTx/>
                <a:buSzTx/>
                <a:buFontTx/>
              </a:pPr>
              <a:r>
                <a:rPr lang="zh-CN" altLang="en-US" sz="32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这条大鱼有五斤</a:t>
              </a:r>
              <a:r>
                <a:rPr lang="zh-CN" altLang="en-US" sz="3200" b="1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来</a:t>
              </a:r>
              <a:r>
                <a:rPr lang="zh-CN" altLang="en-US" sz="32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重。</a:t>
              </a:r>
              <a:endParaRPr lang="zh-CN" altLang="en-US" sz="3200" b="1" noProof="0" dirty="0">
                <a:ln>
                  <a:noFill/>
                </a:ln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华文细黑" panose="02010600040101010101" pitchFamily="2" charset="-122"/>
              </a:endParaRP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6522" l="3413" r="95222">
                        <a14:foregroundMark x1="13993" y1="33478" x2="45051" y2="45217"/>
                        <a14:foregroundMark x1="21843" y1="33043" x2="38567" y2="30870"/>
                        <a14:foregroundMark x1="91126" y1="50435" x2="90102" y2="66087"/>
                        <a14:foregroundMark x1="95222" y1="50000" x2="95222" y2="50000"/>
                        <a14:foregroundMark x1="48123" y1="88696" x2="48123" y2="88696"/>
                        <a14:foregroundMark x1="46416" y1="90870" x2="51877" y2="82609"/>
                        <a14:foregroundMark x1="23891" y1="93043" x2="20478" y2="92174"/>
                        <a14:foregroundMark x1="47099" y1="96522" x2="48464" y2="86087"/>
                        <a14:foregroundMark x1="7509" y1="51739" x2="27645" y2="69130"/>
                        <a14:foregroundMark x1="17065" y1="33043" x2="23208" y2="28261"/>
                        <a14:foregroundMark x1="3413" y1="58261" x2="3413" y2="5826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808" y="4201041"/>
            <a:ext cx="1467293" cy="1007106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7"/>
          <p:cNvSpPr txBox="1"/>
          <p:nvPr/>
        </p:nvSpPr>
        <p:spPr>
          <a:xfrm>
            <a:off x="165735" y="173355"/>
            <a:ext cx="633222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语言点</a:t>
            </a:r>
            <a:endParaRPr lang="en-US" altLang="zh-CN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9" name="文本框 7"/>
          <p:cNvSpPr txBox="1"/>
          <p:nvPr/>
        </p:nvSpPr>
        <p:spPr>
          <a:xfrm>
            <a:off x="237490" y="695325"/>
            <a:ext cx="180086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Language Point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3" name="梯形 22"/>
          <p:cNvSpPr/>
          <p:nvPr/>
        </p:nvSpPr>
        <p:spPr>
          <a:xfrm>
            <a:off x="9288780" y="12439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30" name="图片 29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9776248" y="-717762"/>
            <a:ext cx="1801707" cy="2511213"/>
          </a:xfrm>
          <a:prstGeom prst="rect">
            <a:avLst/>
          </a:prstGeom>
        </p:spPr>
      </p:pic>
      <p:grpSp>
        <p:nvGrpSpPr>
          <p:cNvPr id="31" name="组合 30"/>
          <p:cNvGrpSpPr/>
          <p:nvPr/>
        </p:nvGrpSpPr>
        <p:grpSpPr>
          <a:xfrm>
            <a:off x="9288780" y="3193415"/>
            <a:ext cx="2837180" cy="1691821"/>
            <a:chOff x="7787" y="3144"/>
            <a:chExt cx="5660" cy="1882"/>
          </a:xfrm>
        </p:grpSpPr>
        <p:sp>
          <p:nvSpPr>
            <p:cNvPr id="33" name="圆角矩形 32"/>
            <p:cNvSpPr/>
            <p:nvPr/>
          </p:nvSpPr>
          <p:spPr>
            <a:xfrm>
              <a:off x="8776" y="3144"/>
              <a:ext cx="3577" cy="1882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7787" y="3218"/>
              <a:ext cx="5660" cy="15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zh-CN" sz="4400" b="1" kern="100" dirty="0">
                  <a:solidFill>
                    <a:srgbClr val="FF0000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来</a:t>
              </a:r>
              <a:endParaRPr lang="zh-CN" altLang="zh-CN" sz="2000" dirty="0">
                <a:solidFill>
                  <a:schemeClr val="bg1">
                    <a:lumMod val="6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  <a:p>
              <a:pPr algn="ctr" fontAlgn="ctr"/>
              <a:r>
                <a:rPr sz="2000" b="1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“一来……，</a:t>
              </a:r>
              <a:endParaRPr sz="2000" b="1" dirty="0">
                <a:solidFill>
                  <a:schemeClr val="bg1">
                    <a:lumMod val="6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  <a:p>
              <a:pPr algn="ctr" fontAlgn="ctr"/>
              <a:r>
                <a:rPr sz="2000" b="1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二来......”</a:t>
              </a:r>
              <a:endParaRPr sz="2000" b="1" dirty="0">
                <a:solidFill>
                  <a:schemeClr val="bg1">
                    <a:lumMod val="6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328930" y="2491740"/>
            <a:ext cx="9148445" cy="2307448"/>
            <a:chOff x="518" y="3412"/>
            <a:chExt cx="13447" cy="1950"/>
          </a:xfrm>
        </p:grpSpPr>
        <p:sp>
          <p:nvSpPr>
            <p:cNvPr id="62" name="圆角矩形 61"/>
            <p:cNvSpPr/>
            <p:nvPr/>
          </p:nvSpPr>
          <p:spPr>
            <a:xfrm>
              <a:off x="518" y="3426"/>
              <a:ext cx="13447" cy="1305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文本框 7"/>
            <p:cNvSpPr txBox="1"/>
            <p:nvPr/>
          </p:nvSpPr>
          <p:spPr>
            <a:xfrm>
              <a:off x="773" y="3412"/>
              <a:ext cx="13191" cy="195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defTabSz="914400" rtl="0" eaLnBrk="1" fontAlgn="base" latinLnBrk="0" hangingPunct="0">
                <a:lnSpc>
                  <a:spcPct val="150000"/>
                </a:lnSpc>
                <a:buClrTx/>
                <a:buSzTx/>
                <a:buFontTx/>
                <a:buNone/>
              </a:pPr>
              <a:r>
                <a:rPr lang="zh-CN" altLang="en-US" sz="32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今天我们来这里，</a:t>
              </a:r>
              <a:r>
                <a:rPr lang="zh-CN" altLang="en-US" sz="3200" b="1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一来</a:t>
              </a:r>
              <a:r>
                <a:rPr lang="zh-CN" altLang="en-US" sz="32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想看看你们，</a:t>
              </a:r>
              <a:r>
                <a:rPr lang="zh-CN" altLang="en-US" sz="3200" b="1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二来</a:t>
              </a:r>
              <a:r>
                <a:rPr lang="zh-CN" altLang="en-US" sz="32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给你们送点水果。</a:t>
              </a:r>
              <a:endParaRPr lang="zh-CN" altLang="en-US" sz="3200" b="1" noProof="0" dirty="0">
                <a:ln>
                  <a:noFill/>
                </a:ln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华文细黑" panose="02010600040101010101" pitchFamily="2" charset="-122"/>
              </a:endParaRPr>
            </a:p>
            <a:p>
              <a:pPr marL="0" marR="0" lvl="0" algn="ctr" defTabSz="914400" rtl="0" eaLnBrk="1" fontAlgn="base" latinLnBrk="0" hangingPunct="0">
                <a:lnSpc>
                  <a:spcPct val="150000"/>
                </a:lnSpc>
                <a:buClrTx/>
                <a:buSzTx/>
                <a:buFontTx/>
                <a:buNone/>
              </a:pPr>
              <a:endParaRPr lang="zh-CN" altLang="en-US" sz="3200" b="1" noProof="0" dirty="0">
                <a:ln>
                  <a:noFill/>
                </a:ln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华文细黑" panose="02010600040101010101" pitchFamily="2" charset="-122"/>
              </a:endParaRP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348" b="95850" l="2778" r="94231">
                        <a14:foregroundMark x1="42949" y1="6719" x2="40812" y2="18379"/>
                        <a14:foregroundMark x1="2991" y1="76285" x2="7479" y2="82411"/>
                        <a14:foregroundMark x1="8761" y1="92095" x2="14957" y2="91502"/>
                        <a14:foregroundMark x1="50214" y1="94664" x2="59829" y2="93281"/>
                        <a14:foregroundMark x1="83547" y1="96047" x2="88462" y2="92292"/>
                        <a14:foregroundMark x1="94231" y1="87747" x2="94231" y2="87747"/>
                        <a14:foregroundMark x1="48291" y1="5534" x2="48291" y2="5534"/>
                        <a14:foregroundMark x1="42735" y1="4348" x2="42735" y2="4348"/>
                        <a14:foregroundMark x1="27137" y1="10474" x2="27137" y2="10474"/>
                        <a14:foregroundMark x1="49359" y1="4348" x2="49359" y2="434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2048" y="3259937"/>
            <a:ext cx="1235208" cy="1335502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7"/>
          <p:cNvSpPr txBox="1"/>
          <p:nvPr/>
        </p:nvSpPr>
        <p:spPr>
          <a:xfrm>
            <a:off x="165735" y="173355"/>
            <a:ext cx="633222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语言点</a:t>
            </a:r>
            <a:endParaRPr lang="en-US" altLang="zh-CN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9" name="文本框 7"/>
          <p:cNvSpPr txBox="1"/>
          <p:nvPr/>
        </p:nvSpPr>
        <p:spPr>
          <a:xfrm>
            <a:off x="237490" y="695325"/>
            <a:ext cx="180086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Language Point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3" name="梯形 22"/>
          <p:cNvSpPr/>
          <p:nvPr/>
        </p:nvSpPr>
        <p:spPr>
          <a:xfrm>
            <a:off x="9288780" y="12439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30" name="图片 29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9776248" y="-717762"/>
            <a:ext cx="1801707" cy="2511213"/>
          </a:xfrm>
          <a:prstGeom prst="rect">
            <a:avLst/>
          </a:prstGeom>
        </p:spPr>
      </p:pic>
      <p:grpSp>
        <p:nvGrpSpPr>
          <p:cNvPr id="31" name="组合 30"/>
          <p:cNvGrpSpPr/>
          <p:nvPr/>
        </p:nvGrpSpPr>
        <p:grpSpPr>
          <a:xfrm>
            <a:off x="9288780" y="3193415"/>
            <a:ext cx="2837180" cy="1758343"/>
            <a:chOff x="7787" y="3144"/>
            <a:chExt cx="5660" cy="1956"/>
          </a:xfrm>
        </p:grpSpPr>
        <p:sp>
          <p:nvSpPr>
            <p:cNvPr id="33" name="圆角矩形 32"/>
            <p:cNvSpPr/>
            <p:nvPr/>
          </p:nvSpPr>
          <p:spPr>
            <a:xfrm>
              <a:off x="8776" y="3144"/>
              <a:ext cx="3577" cy="1882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7787" y="3218"/>
              <a:ext cx="5660" cy="1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zh-CN" sz="4400" b="1" kern="100" dirty="0">
                  <a:solidFill>
                    <a:srgbClr val="FF0000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一连</a:t>
              </a:r>
              <a:endParaRPr lang="zh-CN" altLang="zh-CN" sz="2000" dirty="0">
                <a:solidFill>
                  <a:schemeClr val="bg1">
                    <a:lumMod val="6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  <a:p>
              <a:pPr algn="ctr" fontAlgn="ctr"/>
              <a:r>
                <a:rPr sz="2000" b="1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表示一个连续的</a:t>
              </a:r>
              <a:endParaRPr sz="2000" b="1" dirty="0">
                <a:solidFill>
                  <a:schemeClr val="bg1">
                    <a:lumMod val="6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  <a:p>
              <a:pPr algn="ctr" fontAlgn="ctr"/>
              <a:r>
                <a:rPr sz="2000" b="1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时间、动作</a:t>
              </a:r>
              <a:endParaRPr sz="2000" b="1" dirty="0">
                <a:solidFill>
                  <a:schemeClr val="bg1">
                    <a:lumMod val="6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  <a:p>
              <a:pPr algn="ctr" fontAlgn="ctr"/>
              <a:endParaRPr lang="zh-CN" altLang="en-US" sz="2000" b="1" dirty="0">
                <a:solidFill>
                  <a:schemeClr val="bg1">
                    <a:lumMod val="6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328930" y="2491466"/>
            <a:ext cx="9148219" cy="837565"/>
            <a:chOff x="518" y="3412"/>
            <a:chExt cx="13447" cy="1319"/>
          </a:xfrm>
        </p:grpSpPr>
        <p:sp>
          <p:nvSpPr>
            <p:cNvPr id="62" name="圆角矩形 61"/>
            <p:cNvSpPr/>
            <p:nvPr/>
          </p:nvSpPr>
          <p:spPr>
            <a:xfrm>
              <a:off x="518" y="3426"/>
              <a:ext cx="13447" cy="1305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文本框 7"/>
            <p:cNvSpPr txBox="1"/>
            <p:nvPr/>
          </p:nvSpPr>
          <p:spPr>
            <a:xfrm>
              <a:off x="518" y="3412"/>
              <a:ext cx="13446" cy="13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algn="ctr" defTabSz="914400" rtl="0" eaLnBrk="1" fontAlgn="base" latinLnBrk="0" hangingPunct="0">
                <a:lnSpc>
                  <a:spcPct val="150000"/>
                </a:lnSpc>
                <a:buClrTx/>
                <a:buSzTx/>
                <a:buFontTx/>
                <a:buNone/>
              </a:pPr>
              <a:r>
                <a:rPr lang="zh-CN" altLang="en-US" sz="3200" b="1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一连</a:t>
              </a:r>
              <a:r>
                <a:rPr lang="zh-CN" altLang="en-US" sz="32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三天都在下雨。</a:t>
              </a:r>
              <a:endParaRPr lang="zh-CN" altLang="en-US" sz="3200" b="1" noProof="0" dirty="0">
                <a:ln>
                  <a:noFill/>
                </a:ln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华文细黑" panose="02010600040101010101" pitchFamily="2" charset="-122"/>
              </a:endParaRPr>
            </a:p>
          </p:txBody>
        </p:sp>
      </p:grpSp>
      <p:grpSp>
        <p:nvGrpSpPr>
          <p:cNvPr id="80" name="组合 79"/>
          <p:cNvGrpSpPr/>
          <p:nvPr/>
        </p:nvGrpSpPr>
        <p:grpSpPr>
          <a:xfrm>
            <a:off x="328930" y="4643120"/>
            <a:ext cx="9148899" cy="829945"/>
            <a:chOff x="518" y="3425"/>
            <a:chExt cx="13447" cy="1307"/>
          </a:xfrm>
        </p:grpSpPr>
        <p:sp>
          <p:nvSpPr>
            <p:cNvPr id="81" name="圆角矩形 80"/>
            <p:cNvSpPr/>
            <p:nvPr/>
          </p:nvSpPr>
          <p:spPr>
            <a:xfrm>
              <a:off x="518" y="3426"/>
              <a:ext cx="13447" cy="1305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文本框 7"/>
            <p:cNvSpPr txBox="1"/>
            <p:nvPr/>
          </p:nvSpPr>
          <p:spPr>
            <a:xfrm>
              <a:off x="519" y="3425"/>
              <a:ext cx="13446" cy="13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eaLnBrk="1" fontAlgn="base" hangingPunct="0">
                <a:lnSpc>
                  <a:spcPct val="150000"/>
                </a:lnSpc>
                <a:buClrTx/>
                <a:buSzTx/>
                <a:buFontTx/>
              </a:pPr>
              <a:r>
                <a:rPr lang="zh-CN" altLang="en-US" sz="32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他太饿了，</a:t>
              </a:r>
              <a:r>
                <a:rPr lang="zh-CN" altLang="en-US" sz="3200" b="1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一连</a:t>
              </a:r>
              <a:r>
                <a:rPr lang="zh-CN" altLang="en-US" sz="32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吃了三碗饭。</a:t>
              </a:r>
              <a:endParaRPr lang="zh-CN" altLang="en-US" sz="3200" b="1" noProof="0" dirty="0">
                <a:ln>
                  <a:noFill/>
                </a:ln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华文细黑" panose="02010600040101010101" pitchFamily="2" charset="-122"/>
              </a:endParaRP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642" b="93004" l="7336" r="95367">
                        <a14:foregroundMark x1="53668" y1="8642" x2="53668" y2="8642"/>
                        <a14:foregroundMark x1="7336" y1="39918" x2="7336" y2="39918"/>
                        <a14:foregroundMark x1="29730" y1="27572" x2="36293" y2="44856"/>
                        <a14:foregroundMark x1="59459" y1="13992" x2="55598" y2="31687"/>
                        <a14:foregroundMark x1="68340" y1="30453" x2="73745" y2="37860"/>
                        <a14:foregroundMark x1="89575" y1="28395" x2="92278" y2="28807"/>
                        <a14:foregroundMark x1="95367" y1="28395" x2="95367" y2="28395"/>
                        <a14:foregroundMark x1="31660" y1="60905" x2="31660" y2="60905"/>
                        <a14:foregroundMark x1="33205" y1="59259" x2="31660" y2="64609"/>
                        <a14:foregroundMark x1="49035" y1="68724" x2="47876" y2="73251"/>
                        <a14:foregroundMark x1="33591" y1="83539" x2="32432" y2="89300"/>
                        <a14:foregroundMark x1="64093" y1="54733" x2="64479" y2="59671"/>
                        <a14:foregroundMark x1="58687" y1="86420" x2="57143" y2="93004"/>
                        <a14:foregroundMark x1="52124" y1="12757" x2="50193" y2="34979"/>
                        <a14:foregroundMark x1="28571" y1="25103" x2="30888" y2="42798"/>
                        <a14:foregroundMark x1="71429" y1="27984" x2="77992" y2="3991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7955" y="1920279"/>
            <a:ext cx="995818" cy="9343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639" b="95181" l="3000" r="94000">
                        <a14:foregroundMark x1="11500" y1="33133" x2="15000" y2="57229"/>
                        <a14:foregroundMark x1="15000" y1="57229" x2="15000" y2="57229"/>
                        <a14:foregroundMark x1="7000" y1="42771" x2="7000" y2="42771"/>
                        <a14:foregroundMark x1="24500" y1="66265" x2="43000" y2="82530"/>
                        <a14:foregroundMark x1="43000" y1="82530" x2="43500" y2="79518"/>
                        <a14:foregroundMark x1="69000" y1="57831" x2="44500" y2="85542"/>
                        <a14:foregroundMark x1="44500" y1="85542" x2="10500" y2="53614"/>
                        <a14:foregroundMark x1="10500" y1="53614" x2="7000" y2="45783"/>
                        <a14:foregroundMark x1="11500" y1="61446" x2="29000" y2="84940"/>
                        <a14:foregroundMark x1="29000" y1="84940" x2="35000" y2="89157"/>
                        <a14:foregroundMark x1="40500" y1="92771" x2="70000" y2="71084"/>
                        <a14:foregroundMark x1="70000" y1="71084" x2="78000" y2="56627"/>
                        <a14:foregroundMark x1="46500" y1="95181" x2="60500" y2="90361"/>
                        <a14:foregroundMark x1="74000" y1="21084" x2="92000" y2="45181"/>
                        <a14:foregroundMark x1="92000" y1="45181" x2="86000" y2="57831"/>
                        <a14:foregroundMark x1="3000" y1="43976" x2="3000" y2="43976"/>
                        <a14:foregroundMark x1="7000" y1="34337" x2="7000" y2="34337"/>
                        <a14:foregroundMark x1="8000" y1="30723" x2="8000" y2="30723"/>
                        <a14:foregroundMark x1="10000" y1="27108" x2="7000" y2="46988"/>
                        <a14:foregroundMark x1="94000" y1="46386" x2="94000" y2="46386"/>
                        <a14:foregroundMark x1="87000" y1="60843" x2="87000" y2="6024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899" y="4284921"/>
            <a:ext cx="723271" cy="60031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639" b="95181" l="3000" r="94000">
                        <a14:foregroundMark x1="11500" y1="33133" x2="15000" y2="57229"/>
                        <a14:foregroundMark x1="15000" y1="57229" x2="15000" y2="57229"/>
                        <a14:foregroundMark x1="7000" y1="42771" x2="7000" y2="42771"/>
                        <a14:foregroundMark x1="24500" y1="66265" x2="43000" y2="82530"/>
                        <a14:foregroundMark x1="43000" y1="82530" x2="43500" y2="79518"/>
                        <a14:foregroundMark x1="69000" y1="57831" x2="44500" y2="85542"/>
                        <a14:foregroundMark x1="44500" y1="85542" x2="10500" y2="53614"/>
                        <a14:foregroundMark x1="10500" y1="53614" x2="7000" y2="45783"/>
                        <a14:foregroundMark x1="11500" y1="61446" x2="29000" y2="84940"/>
                        <a14:foregroundMark x1="29000" y1="84940" x2="35000" y2="89157"/>
                        <a14:foregroundMark x1="40500" y1="92771" x2="70000" y2="71084"/>
                        <a14:foregroundMark x1="70000" y1="71084" x2="78000" y2="56627"/>
                        <a14:foregroundMark x1="46500" y1="95181" x2="60500" y2="90361"/>
                        <a14:foregroundMark x1="74000" y1="21084" x2="92000" y2="45181"/>
                        <a14:foregroundMark x1="92000" y1="45181" x2="86000" y2="57831"/>
                        <a14:foregroundMark x1="3000" y1="43976" x2="3000" y2="43976"/>
                        <a14:foregroundMark x1="7000" y1="34337" x2="7000" y2="34337"/>
                        <a14:foregroundMark x1="8000" y1="30723" x2="8000" y2="30723"/>
                        <a14:foregroundMark x1="10000" y1="27108" x2="7000" y2="46988"/>
                        <a14:foregroundMark x1="94000" y1="46386" x2="94000" y2="46386"/>
                        <a14:foregroundMark x1="87000" y1="60843" x2="87000" y2="6024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4127" y="4143806"/>
            <a:ext cx="723271" cy="60031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639" b="95181" l="3000" r="94000">
                        <a14:foregroundMark x1="11500" y1="33133" x2="15000" y2="57229"/>
                        <a14:foregroundMark x1="15000" y1="57229" x2="15000" y2="57229"/>
                        <a14:foregroundMark x1="7000" y1="42771" x2="7000" y2="42771"/>
                        <a14:foregroundMark x1="24500" y1="66265" x2="43000" y2="82530"/>
                        <a14:foregroundMark x1="43000" y1="82530" x2="43500" y2="79518"/>
                        <a14:foregroundMark x1="69000" y1="57831" x2="44500" y2="85542"/>
                        <a14:foregroundMark x1="44500" y1="85542" x2="10500" y2="53614"/>
                        <a14:foregroundMark x1="10500" y1="53614" x2="7000" y2="45783"/>
                        <a14:foregroundMark x1="11500" y1="61446" x2="29000" y2="84940"/>
                        <a14:foregroundMark x1="29000" y1="84940" x2="35000" y2="89157"/>
                        <a14:foregroundMark x1="40500" y1="92771" x2="70000" y2="71084"/>
                        <a14:foregroundMark x1="70000" y1="71084" x2="78000" y2="56627"/>
                        <a14:foregroundMark x1="46500" y1="95181" x2="60500" y2="90361"/>
                        <a14:foregroundMark x1="74000" y1="21084" x2="92000" y2="45181"/>
                        <a14:foregroundMark x1="92000" y1="45181" x2="86000" y2="57831"/>
                        <a14:foregroundMark x1="3000" y1="43976" x2="3000" y2="43976"/>
                        <a14:foregroundMark x1="7000" y1="34337" x2="7000" y2="34337"/>
                        <a14:foregroundMark x1="8000" y1="30723" x2="8000" y2="30723"/>
                        <a14:foregroundMark x1="10000" y1="27108" x2="7000" y2="46988"/>
                        <a14:foregroundMark x1="94000" y1="46386" x2="94000" y2="46386"/>
                        <a14:foregroundMark x1="87000" y1="60843" x2="87000" y2="6024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101" y="4517237"/>
            <a:ext cx="723271" cy="600315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7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cs typeface="+mn-cs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cs typeface="+mn-cs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cs"/>
              </a:rPr>
              <a:t>Practise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+mn-cs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3054985" y="4080510"/>
            <a:ext cx="6082030" cy="706755"/>
            <a:chOff x="4428" y="448"/>
            <a:chExt cx="3303" cy="1113"/>
          </a:xfrm>
        </p:grpSpPr>
        <p:sp>
          <p:nvSpPr>
            <p:cNvPr id="43" name="圆角矩形 42"/>
            <p:cNvSpPr/>
            <p:nvPr/>
          </p:nvSpPr>
          <p:spPr>
            <a:xfrm>
              <a:off x="4428" y="462"/>
              <a:ext cx="3117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Microsoft YaHei" panose="020B0503020204020204" charset="-122"/>
                <a:cs typeface="+mn-cs"/>
              </a:endParaRPr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4591" y="448"/>
              <a:ext cx="3140" cy="111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t">
              <a:spAutoFit/>
            </a:bodyPr>
            <a:lstStyle/>
            <a:p>
              <a:pPr lvl="0"/>
              <a:r>
                <a:rPr kumimoji="0" lang="zh-CN" altLang="en-US" sz="40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+mn-cs"/>
                  <a:sym typeface="+mn-ea"/>
                </a:rPr>
                <a:t>A</a:t>
              </a:r>
              <a:r>
                <a:rPr lang="zh-CN" altLang="en-US" sz="4000" b="1" dirty="0">
                  <a:solidFill>
                    <a:srgbClr val="FFFFFF"/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.一共有20来个人。</a:t>
              </a:r>
              <a:endParaRPr lang="zh-CN" altLang="en-US" sz="4000" b="1" dirty="0">
                <a:solidFill>
                  <a:srgbClr val="FFFFFF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-349885" y="1664970"/>
            <a:ext cx="12430760" cy="1628140"/>
            <a:chOff x="-443" y="1654"/>
            <a:chExt cx="19576" cy="2564"/>
          </a:xfrm>
        </p:grpSpPr>
        <p:sp>
          <p:nvSpPr>
            <p:cNvPr id="2" name="矩形 1"/>
            <p:cNvSpPr/>
            <p:nvPr/>
          </p:nvSpPr>
          <p:spPr>
            <a:xfrm>
              <a:off x="1460" y="2610"/>
              <a:ext cx="17673" cy="1608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zh-CN" altLang="en-US" sz="3600" b="1" dirty="0">
                  <a:solidFill>
                    <a:srgbClr val="000000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这个公司不太大，</a:t>
              </a:r>
              <a:r>
                <a:rPr kumimoji="0" lang="en-US" altLang="zh-CN" sz="36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_____</a:t>
              </a:r>
              <a:endPara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74" name="图片 73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grpSp>
        <p:nvGrpSpPr>
          <p:cNvPr id="6" name="组合 5"/>
          <p:cNvGrpSpPr/>
          <p:nvPr/>
        </p:nvGrpSpPr>
        <p:grpSpPr>
          <a:xfrm>
            <a:off x="3054985" y="5287010"/>
            <a:ext cx="6082030" cy="706755"/>
            <a:chOff x="4428" y="448"/>
            <a:chExt cx="3303" cy="1113"/>
          </a:xfrm>
        </p:grpSpPr>
        <p:sp>
          <p:nvSpPr>
            <p:cNvPr id="7" name="圆角矩形 6"/>
            <p:cNvSpPr/>
            <p:nvPr/>
          </p:nvSpPr>
          <p:spPr>
            <a:xfrm>
              <a:off x="4428" y="462"/>
              <a:ext cx="3117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Microsoft YaHei" panose="020B0503020204020204" charset="-122"/>
                <a:cs typeface="+mn-cs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4591" y="448"/>
              <a:ext cx="3140" cy="111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t">
              <a:spAutoFit/>
            </a:bodyPr>
            <a:lstStyle/>
            <a:p>
              <a:pPr lvl="0"/>
              <a:r>
                <a:rPr kumimoji="0" lang="en-US" altLang="zh-CN" sz="40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+mn-cs"/>
                  <a:sym typeface="+mn-ea"/>
                </a:rPr>
                <a:t>B</a:t>
              </a:r>
              <a:r>
                <a:rPr lang="zh-CN" altLang="en-US" sz="4000" b="1" dirty="0">
                  <a:solidFill>
                    <a:srgbClr val="FFFFFF"/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.</a:t>
              </a:r>
              <a:r>
                <a:rPr sz="4000" b="1" dirty="0">
                  <a:solidFill>
                    <a:srgbClr val="FFFFFF"/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一共有20个来人。</a:t>
              </a:r>
              <a:endParaRPr sz="4000" b="1" dirty="0">
                <a:solidFill>
                  <a:srgbClr val="FFFFFF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70" name="小钩"/>
          <p:cNvGrpSpPr/>
          <p:nvPr/>
        </p:nvGrpSpPr>
        <p:grpSpPr>
          <a:xfrm>
            <a:off x="8214766" y="4176713"/>
            <a:ext cx="579755" cy="560070"/>
            <a:chOff x="677837" y="1446312"/>
            <a:chExt cx="633828" cy="612000"/>
          </a:xfrm>
        </p:grpSpPr>
        <p:sp>
          <p:nvSpPr>
            <p:cNvPr id="65" name="椭圆 64"/>
            <p:cNvSpPr/>
            <p:nvPr/>
          </p:nvSpPr>
          <p:spPr>
            <a:xfrm>
              <a:off x="699665" y="1446312"/>
              <a:ext cx="612000" cy="6120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Microsoft YaHei" panose="020B0503020204020204" charset="-122"/>
                <a:cs typeface="+mn-cs"/>
              </a:endParaRPr>
            </a:p>
          </p:txBody>
        </p:sp>
        <p:pic>
          <p:nvPicPr>
            <p:cNvPr id="67" name="图片 66"/>
            <p:cNvPicPr>
              <a:picLocks noChangeAspect="1"/>
            </p:cNvPicPr>
            <p:nvPr/>
          </p:nvPicPr>
          <p:blipFill rotWithShape="1">
            <a:blip r:embed="rId2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382" t="18621" r="14688" b="11881"/>
            <a:stretch>
              <a:fillRect/>
            </a:stretch>
          </p:blipFill>
          <p:spPr>
            <a:xfrm>
              <a:off x="677837" y="1480289"/>
              <a:ext cx="580878" cy="56124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cs typeface="+mn-cs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cs typeface="+mn-cs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cs"/>
              </a:rPr>
              <a:t>Practise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+mn-cs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2369820" y="4080510"/>
            <a:ext cx="7809230" cy="706755"/>
            <a:chOff x="4428" y="448"/>
            <a:chExt cx="3592" cy="1113"/>
          </a:xfrm>
        </p:grpSpPr>
        <p:sp>
          <p:nvSpPr>
            <p:cNvPr id="43" name="圆角矩形 42"/>
            <p:cNvSpPr/>
            <p:nvPr/>
          </p:nvSpPr>
          <p:spPr>
            <a:xfrm>
              <a:off x="4428" y="462"/>
              <a:ext cx="3512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Microsoft YaHei" panose="020B0503020204020204" charset="-122"/>
                <a:cs typeface="+mn-cs"/>
              </a:endParaRPr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4591" y="448"/>
              <a:ext cx="3429" cy="111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t">
              <a:spAutoFit/>
            </a:bodyPr>
            <a:lstStyle/>
            <a:p>
              <a:pPr lvl="0"/>
              <a:r>
                <a:rPr kumimoji="0" lang="zh-CN" altLang="en-US" sz="40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+mn-cs"/>
                  <a:sym typeface="+mn-ea"/>
                </a:rPr>
                <a:t>A</a:t>
              </a:r>
              <a:r>
                <a:rPr lang="zh-CN" altLang="en-US" sz="4000" b="1" dirty="0">
                  <a:solidFill>
                    <a:srgbClr val="FFFFFF"/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.已经一连三个周末加班了。</a:t>
              </a:r>
              <a:endParaRPr lang="zh-CN" altLang="en-US" sz="4000" b="1" dirty="0">
                <a:solidFill>
                  <a:srgbClr val="FFFFFF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-349885" y="1664970"/>
            <a:ext cx="12430760" cy="1628140"/>
            <a:chOff x="-443" y="1654"/>
            <a:chExt cx="19576" cy="2564"/>
          </a:xfrm>
        </p:grpSpPr>
        <p:sp>
          <p:nvSpPr>
            <p:cNvPr id="2" name="矩形 1"/>
            <p:cNvSpPr/>
            <p:nvPr/>
          </p:nvSpPr>
          <p:spPr>
            <a:xfrm>
              <a:off x="1460" y="2610"/>
              <a:ext cx="17673" cy="1608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zh-CN" altLang="en-US" sz="3600" b="1" dirty="0">
                  <a:solidFill>
                    <a:srgbClr val="000000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这个月大卫太忙了，</a:t>
              </a:r>
              <a:r>
                <a:rPr kumimoji="0" lang="en-US" altLang="zh-CN" sz="36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_____</a:t>
              </a:r>
              <a:endPara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74" name="图片 73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grpSp>
        <p:nvGrpSpPr>
          <p:cNvPr id="6" name="组合 5"/>
          <p:cNvGrpSpPr/>
          <p:nvPr/>
        </p:nvGrpSpPr>
        <p:grpSpPr>
          <a:xfrm>
            <a:off x="2369185" y="5287010"/>
            <a:ext cx="7809230" cy="706755"/>
            <a:chOff x="4428" y="448"/>
            <a:chExt cx="3592" cy="1113"/>
          </a:xfrm>
        </p:grpSpPr>
        <p:sp>
          <p:nvSpPr>
            <p:cNvPr id="7" name="圆角矩形 6"/>
            <p:cNvSpPr/>
            <p:nvPr/>
          </p:nvSpPr>
          <p:spPr>
            <a:xfrm>
              <a:off x="4428" y="462"/>
              <a:ext cx="3512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Microsoft YaHei" panose="020B0503020204020204" charset="-122"/>
                <a:cs typeface="+mn-cs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4591" y="448"/>
              <a:ext cx="3429" cy="111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t">
              <a:spAutoFit/>
            </a:bodyPr>
            <a:lstStyle/>
            <a:p>
              <a:pPr lvl="0"/>
              <a:r>
                <a:rPr kumimoji="0" lang="en-US" altLang="zh-CN" sz="40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+mn-cs"/>
                  <a:sym typeface="+mn-ea"/>
                </a:rPr>
                <a:t>B</a:t>
              </a:r>
              <a:r>
                <a:rPr lang="zh-CN" altLang="en-US" sz="4000" b="1" dirty="0">
                  <a:solidFill>
                    <a:srgbClr val="FFFFFF"/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.</a:t>
              </a:r>
              <a:r>
                <a:rPr sz="4000" b="1" dirty="0" err="1">
                  <a:solidFill>
                    <a:srgbClr val="FFFFFF"/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已经三个周末一连加班了</a:t>
              </a:r>
              <a:r>
                <a:rPr sz="4000" b="1" dirty="0" smtClean="0">
                  <a:solidFill>
                    <a:srgbClr val="FFFFFF"/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。</a:t>
              </a:r>
              <a:endParaRPr lang="en-US" altLang="zh-CN" sz="4000" b="1" dirty="0">
                <a:solidFill>
                  <a:srgbClr val="FFFFFF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70" name="小钩"/>
          <p:cNvGrpSpPr/>
          <p:nvPr/>
        </p:nvGrpSpPr>
        <p:grpSpPr>
          <a:xfrm>
            <a:off x="9425940" y="4140200"/>
            <a:ext cx="579755" cy="560070"/>
            <a:chOff x="677837" y="1446312"/>
            <a:chExt cx="633828" cy="612000"/>
          </a:xfrm>
        </p:grpSpPr>
        <p:sp>
          <p:nvSpPr>
            <p:cNvPr id="65" name="椭圆 64"/>
            <p:cNvSpPr/>
            <p:nvPr/>
          </p:nvSpPr>
          <p:spPr>
            <a:xfrm>
              <a:off x="699665" y="1446312"/>
              <a:ext cx="612000" cy="6120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Microsoft YaHei" panose="020B0503020204020204" charset="-122"/>
                <a:cs typeface="+mn-cs"/>
              </a:endParaRPr>
            </a:p>
          </p:txBody>
        </p:sp>
        <p:pic>
          <p:nvPicPr>
            <p:cNvPr id="67" name="图片 66"/>
            <p:cNvPicPr>
              <a:picLocks noChangeAspect="1"/>
            </p:cNvPicPr>
            <p:nvPr/>
          </p:nvPicPr>
          <p:blipFill rotWithShape="1">
            <a:blip r:embed="rId2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382" t="18621" r="14688" b="11881"/>
            <a:stretch>
              <a:fillRect/>
            </a:stretch>
          </p:blipFill>
          <p:spPr>
            <a:xfrm>
              <a:off x="677837" y="1480289"/>
              <a:ext cx="580878" cy="56124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cs typeface="+mn-cs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cs typeface="+mn-cs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cs"/>
              </a:rPr>
              <a:t>Practise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+mn-cs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858520" y="4074795"/>
            <a:ext cx="11656060" cy="706755"/>
            <a:chOff x="4428" y="448"/>
            <a:chExt cx="3546" cy="1113"/>
          </a:xfrm>
        </p:grpSpPr>
        <p:sp>
          <p:nvSpPr>
            <p:cNvPr id="43" name="圆角矩形 42"/>
            <p:cNvSpPr/>
            <p:nvPr/>
          </p:nvSpPr>
          <p:spPr>
            <a:xfrm>
              <a:off x="4428" y="462"/>
              <a:ext cx="3249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Microsoft YaHei" panose="020B0503020204020204" charset="-122"/>
                <a:cs typeface="+mn-cs"/>
              </a:endParaRPr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4498" y="448"/>
              <a:ext cx="3476" cy="111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t">
              <a:spAutoFit/>
            </a:bodyPr>
            <a:lstStyle/>
            <a:p>
              <a:pPr lvl="0"/>
              <a:r>
                <a:rPr kumimoji="0" lang="zh-CN" altLang="en-US" sz="40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+mn-cs"/>
                  <a:sym typeface="+mn-ea"/>
                </a:rPr>
                <a:t>A</a:t>
              </a:r>
              <a:r>
                <a:rPr lang="zh-CN" altLang="en-US" sz="4000" b="1" dirty="0">
                  <a:solidFill>
                    <a:srgbClr val="FFFFFF"/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.一来上班方便，二来我也可以照顾你。</a:t>
              </a:r>
              <a:endParaRPr lang="zh-CN" altLang="en-US" sz="4000" b="1" dirty="0">
                <a:solidFill>
                  <a:srgbClr val="FFFFFF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-349885" y="1664970"/>
            <a:ext cx="12430760" cy="1628140"/>
            <a:chOff x="-443" y="1654"/>
            <a:chExt cx="19576" cy="2564"/>
          </a:xfrm>
        </p:grpSpPr>
        <p:sp>
          <p:nvSpPr>
            <p:cNvPr id="2" name="矩形 1"/>
            <p:cNvSpPr/>
            <p:nvPr/>
          </p:nvSpPr>
          <p:spPr>
            <a:xfrm>
              <a:off x="1460" y="2610"/>
              <a:ext cx="17673" cy="1608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sz="3600" noProof="0">
                  <a:ln>
                    <a:noFill/>
                  </a:ln>
                  <a:solidFill>
                    <a:srgbClr val="2E2D2E"/>
                  </a:solidFill>
                  <a:effectLst/>
                  <a:uLnTx/>
                  <a:uFillTx/>
                  <a:sym typeface="+mn-ea"/>
                </a:rPr>
                <a:t>你住在这里</a:t>
              </a:r>
              <a:r>
                <a:rPr lang="zh-CN" altLang="en-US" sz="3600" b="1" dirty="0">
                  <a:solidFill>
                    <a:srgbClr val="000000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，</a:t>
              </a:r>
              <a:r>
                <a:rPr kumimoji="0" lang="en-US" altLang="zh-CN" sz="36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_____</a:t>
              </a:r>
              <a:endPara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74" name="图片 73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grpSp>
        <p:nvGrpSpPr>
          <p:cNvPr id="6" name="组合 5"/>
          <p:cNvGrpSpPr/>
          <p:nvPr/>
        </p:nvGrpSpPr>
        <p:grpSpPr>
          <a:xfrm>
            <a:off x="857885" y="5287010"/>
            <a:ext cx="11852910" cy="706755"/>
            <a:chOff x="4428" y="448"/>
            <a:chExt cx="3592" cy="1113"/>
          </a:xfrm>
        </p:grpSpPr>
        <p:sp>
          <p:nvSpPr>
            <p:cNvPr id="7" name="圆角矩形 6"/>
            <p:cNvSpPr/>
            <p:nvPr/>
          </p:nvSpPr>
          <p:spPr>
            <a:xfrm>
              <a:off x="4428" y="462"/>
              <a:ext cx="3237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Microsoft YaHei" panose="020B0503020204020204" charset="-122"/>
                <a:cs typeface="+mn-cs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4498" y="448"/>
              <a:ext cx="3522" cy="111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t">
              <a:spAutoFit/>
            </a:bodyPr>
            <a:lstStyle/>
            <a:p>
              <a:pPr lvl="0"/>
              <a:r>
                <a:rPr kumimoji="0" lang="en-US" altLang="zh-CN" sz="40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+mn-cs"/>
                  <a:sym typeface="+mn-ea"/>
                </a:rPr>
                <a:t>B</a:t>
              </a:r>
              <a:r>
                <a:rPr lang="zh-CN" altLang="en-US" sz="4000" b="1" dirty="0">
                  <a:solidFill>
                    <a:srgbClr val="FFFFFF"/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.</a:t>
              </a:r>
              <a:r>
                <a:rPr sz="4000" b="1" dirty="0">
                  <a:solidFill>
                    <a:srgbClr val="FFFFFF"/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第一来上班方便，第二来我也可以照顾你。</a:t>
              </a:r>
              <a:endParaRPr sz="4000" b="1" dirty="0">
                <a:solidFill>
                  <a:srgbClr val="FFFFFF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70" name="小钩"/>
          <p:cNvGrpSpPr/>
          <p:nvPr/>
        </p:nvGrpSpPr>
        <p:grpSpPr>
          <a:xfrm>
            <a:off x="10939864" y="4194175"/>
            <a:ext cx="579755" cy="560070"/>
            <a:chOff x="677837" y="1446312"/>
            <a:chExt cx="633828" cy="612000"/>
          </a:xfrm>
        </p:grpSpPr>
        <p:sp>
          <p:nvSpPr>
            <p:cNvPr id="65" name="椭圆 64"/>
            <p:cNvSpPr/>
            <p:nvPr/>
          </p:nvSpPr>
          <p:spPr>
            <a:xfrm>
              <a:off x="699665" y="1446312"/>
              <a:ext cx="612000" cy="6120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Microsoft YaHei" panose="020B0503020204020204" charset="-122"/>
                <a:cs typeface="+mn-cs"/>
              </a:endParaRPr>
            </a:p>
          </p:txBody>
        </p:sp>
        <p:pic>
          <p:nvPicPr>
            <p:cNvPr id="67" name="图片 66"/>
            <p:cNvPicPr>
              <a:picLocks noChangeAspect="1"/>
            </p:cNvPicPr>
            <p:nvPr/>
          </p:nvPicPr>
          <p:blipFill rotWithShape="1">
            <a:blip r:embed="rId2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382" t="18621" r="14688" b="11881"/>
            <a:stretch>
              <a:fillRect/>
            </a:stretch>
          </p:blipFill>
          <p:spPr>
            <a:xfrm>
              <a:off x="677837" y="1480289"/>
              <a:ext cx="580878" cy="56124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60"/>
            <a:ext cx="12192000" cy="6841279"/>
          </a:xfrm>
          <a:prstGeom prst="rect">
            <a:avLst/>
          </a:prstGeom>
        </p:spPr>
      </p:pic>
      <p:sp>
        <p:nvSpPr>
          <p:cNvPr id="9" name="黑色遮罩"/>
          <p:cNvSpPr/>
          <p:nvPr/>
        </p:nvSpPr>
        <p:spPr>
          <a:xfrm>
            <a:off x="0" y="-34172"/>
            <a:ext cx="12192000" cy="693515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7" name="卡通人像" descr="D:\大敏\C盘东西\小红书\对外汉语战略搞钱计划\教学素材\图片素材\我压缩.png我压缩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116830" y="601869"/>
            <a:ext cx="1958340" cy="1958451"/>
          </a:xfrm>
          <a:custGeom>
            <a:avLst/>
            <a:gdLst>
              <a:gd name="connsiteX0" fmla="*/ 2019868 w 4039736"/>
              <a:gd name="connsiteY0" fmla="*/ 0 h 4039736"/>
              <a:gd name="connsiteX1" fmla="*/ 4039736 w 4039736"/>
              <a:gd name="connsiteY1" fmla="*/ 2019868 h 4039736"/>
              <a:gd name="connsiteX2" fmla="*/ 2019868 w 4039736"/>
              <a:gd name="connsiteY2" fmla="*/ 4039736 h 4039736"/>
              <a:gd name="connsiteX3" fmla="*/ 0 w 4039736"/>
              <a:gd name="connsiteY3" fmla="*/ 2019868 h 4039736"/>
              <a:gd name="connsiteX4" fmla="*/ 2019868 w 4039736"/>
              <a:gd name="connsiteY4" fmla="*/ 0 h 4039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39736" h="4039736">
                <a:moveTo>
                  <a:pt x="2019868" y="0"/>
                </a:moveTo>
                <a:cubicBezTo>
                  <a:pt x="3135410" y="0"/>
                  <a:pt x="4039736" y="904326"/>
                  <a:pt x="4039736" y="2019868"/>
                </a:cubicBezTo>
                <a:cubicBezTo>
                  <a:pt x="4039736" y="3135410"/>
                  <a:pt x="3135410" y="4039736"/>
                  <a:pt x="2019868" y="4039736"/>
                </a:cubicBezTo>
                <a:cubicBezTo>
                  <a:pt x="904326" y="4039736"/>
                  <a:pt x="0" y="3135410"/>
                  <a:pt x="0" y="2019868"/>
                </a:cubicBezTo>
                <a:cubicBezTo>
                  <a:pt x="0" y="904326"/>
                  <a:pt x="904326" y="0"/>
                  <a:pt x="2019868" y="0"/>
                </a:cubicBezTo>
                <a:close/>
              </a:path>
            </a:pathLst>
          </a:custGeom>
          <a:ln cap="rnd">
            <a:solidFill>
              <a:srgbClr val="E2AEAB"/>
            </a:solidFill>
          </a:ln>
          <a:effectLst>
            <a:glow rad="152400">
              <a:srgbClr val="FEADBB">
                <a:alpha val="40000"/>
              </a:srgbClr>
            </a:glow>
          </a:effectLst>
        </p:spPr>
      </p:pic>
      <p:sp>
        <p:nvSpPr>
          <p:cNvPr id="14" name="文本框 13"/>
          <p:cNvSpPr txBox="1"/>
          <p:nvPr/>
        </p:nvSpPr>
        <p:spPr>
          <a:xfrm>
            <a:off x="791100" y="3607957"/>
            <a:ext cx="11400790" cy="16916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>
              <a:lnSpc>
                <a:spcPts val="4160"/>
              </a:lnSpc>
              <a:buFont typeface="Arial" panose="020B0604020202020204" pitchFamily="34" charset="0"/>
              <a:buNone/>
            </a:pPr>
            <a:r>
              <a:rPr lang="zh-CN" altLang="en-US" sz="3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思源黑体 CN Regular" panose="020B0500000000000000" pitchFamily="34" charset="-122"/>
                <a:sym typeface="华文楷体" panose="02010600040101010101" charset="-122"/>
              </a:rPr>
              <a:t>听录音，回答问题。</a:t>
            </a:r>
            <a:endParaRPr lang="zh-CN" altLang="en-US" sz="32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思源黑体 CN Regular" panose="020B0500000000000000" pitchFamily="34" charset="-122"/>
              <a:sym typeface="华文楷体" panose="02010600040101010101" charset="-122"/>
            </a:endParaRPr>
          </a:p>
          <a:p>
            <a:pPr marL="457200" indent="-457200">
              <a:lnSpc>
                <a:spcPts val="4160"/>
              </a:lnSpc>
              <a:buFont typeface="Arial" panose="020B0604020202020204" pitchFamily="34" charset="0"/>
              <a:buChar char="•"/>
            </a:pPr>
            <a:r>
              <a:rPr lang="zh-CN" altLang="en-US" sz="3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思源黑体 CN Regular" panose="020B0500000000000000" pitchFamily="34" charset="-122"/>
                <a:sym typeface="华文楷体" panose="02010600040101010101" charset="-122"/>
              </a:rPr>
              <a:t>文中的导演到南美丛林做什么？</a:t>
            </a:r>
            <a:endParaRPr lang="en-US" altLang="zh-CN" sz="32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思源黑体 CN Regular" panose="020B0500000000000000" pitchFamily="34" charset="-122"/>
              <a:sym typeface="华文楷体" panose="02010600040101010101" charset="-122"/>
            </a:endParaRPr>
          </a:p>
          <a:p>
            <a:pPr indent="0">
              <a:lnSpc>
                <a:spcPts val="4160"/>
              </a:lnSpc>
              <a:buFont typeface="Arial" panose="020B0604020202020204" pitchFamily="34" charset="0"/>
              <a:buNone/>
            </a:pPr>
            <a:endParaRPr lang="zh-CN" altLang="en-US" sz="28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思源黑体 CN Regular" panose="020B0500000000000000" pitchFamily="34" charset="-122"/>
              <a:sym typeface="华文楷体" panose="02010600040101010101" charset="-122"/>
            </a:endParaRPr>
          </a:p>
        </p:txBody>
      </p:sp>
      <p:sp>
        <p:nvSpPr>
          <p:cNvPr id="34" name="文本框 7"/>
          <p:cNvSpPr txBox="1"/>
          <p:nvPr/>
        </p:nvSpPr>
        <p:spPr>
          <a:xfrm>
            <a:off x="165735" y="213995"/>
            <a:ext cx="125730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2</a:t>
            </a:r>
            <a:endParaRPr lang="zh-CN" altLang="en-US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35" name="文本框 7"/>
          <p:cNvSpPr txBox="1"/>
          <p:nvPr/>
        </p:nvSpPr>
        <p:spPr>
          <a:xfrm>
            <a:off x="237490" y="702310"/>
            <a:ext cx="1021113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2  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pic>
        <p:nvPicPr>
          <p:cNvPr id="3" name="你属于哪种“忙”2">
            <a:hlinkClick r:id="" action="ppaction://media"/>
          </p:cNvPr>
          <p:cNvPicPr/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91210" y="2242820"/>
            <a:ext cx="965200" cy="965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11" fill="hold" display="1">
                  <p:stCondLst>
                    <p:cond delay="indefinite"/>
                  </p:stCondLst>
                  <p:endCondLst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60"/>
            <a:ext cx="12192000" cy="6841279"/>
          </a:xfrm>
          <a:prstGeom prst="rect">
            <a:avLst/>
          </a:prstGeom>
        </p:spPr>
      </p:pic>
      <p:sp>
        <p:nvSpPr>
          <p:cNvPr id="9" name="黑色遮罩"/>
          <p:cNvSpPr/>
          <p:nvPr/>
        </p:nvSpPr>
        <p:spPr>
          <a:xfrm>
            <a:off x="0" y="-2273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34" name="文本框 7"/>
          <p:cNvSpPr txBox="1"/>
          <p:nvPr/>
        </p:nvSpPr>
        <p:spPr>
          <a:xfrm>
            <a:off x="165735" y="213995"/>
            <a:ext cx="125730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cs typeface="+mn-cs"/>
                <a:sym typeface="+mn-ea"/>
              </a:rPr>
              <a:t>课文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cs typeface="+mn-cs"/>
                <a:sym typeface="+mn-ea"/>
              </a:rPr>
              <a:t> 2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cs typeface="+mn-cs"/>
              <a:sym typeface="+mn-ea"/>
            </a:endParaRPr>
          </a:p>
        </p:txBody>
      </p:sp>
      <p:sp>
        <p:nvSpPr>
          <p:cNvPr id="35" name="文本框 7"/>
          <p:cNvSpPr txBox="1"/>
          <p:nvPr/>
        </p:nvSpPr>
        <p:spPr>
          <a:xfrm>
            <a:off x="237490" y="702310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cs"/>
                <a:sym typeface="+mn-ea"/>
              </a:rPr>
              <a:t>Text 2  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+mn-cs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37342" y="1334485"/>
            <a:ext cx="11655086" cy="46158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             </a:t>
            </a:r>
            <a:r>
              <a:rPr lang="zh-CN" altLang="en-US" sz="2800" dirty="0">
                <a:solidFill>
                  <a:srgbClr val="FFFFF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据说，曾经有一位很有个性、极爱冒险的大导演到南美丛林拍有关古代印加文明的纪录片。导演到南美丛林拍有关古代印加文明的纪录片。当地人个个都表现出色，尽管他们背着重重的行李，但他们的脚力过人，健步如飞。一连三天，他们都很顺利地实现了原定的计划。到了第四天大导演一早醒来就催着大家上路。然而，当地人却拒绝行动。大导演非常着急，一来，耽误了时间，日程就得重新安排；二来，会因为费用增加而让投资人不高兴。</a:t>
            </a:r>
            <a:endParaRPr lang="zh-CN" altLang="en-US" sz="2800" dirty="0">
              <a:solidFill>
                <a:srgbClr val="FFFFFF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7"/>
          <p:cNvSpPr txBox="1"/>
          <p:nvPr/>
        </p:nvSpPr>
        <p:spPr>
          <a:xfrm>
            <a:off x="165735" y="213995"/>
            <a:ext cx="256857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cs typeface="+mn-cs"/>
                <a:sym typeface="+mn-ea"/>
              </a:rPr>
              <a:t>判断对错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cs typeface="+mn-cs"/>
              <a:sym typeface="+mn-ea"/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818515" y="1534160"/>
            <a:ext cx="10579735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2" name="圆角矩形 1"/>
          <p:cNvSpPr/>
          <p:nvPr/>
        </p:nvSpPr>
        <p:spPr>
          <a:xfrm>
            <a:off x="818515" y="1536700"/>
            <a:ext cx="10580370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818515" y="1536700"/>
            <a:ext cx="852170" cy="889000"/>
            <a:chOff x="584" y="3246"/>
            <a:chExt cx="1342" cy="1400"/>
          </a:xfrm>
        </p:grpSpPr>
        <p:sp>
          <p:nvSpPr>
            <p:cNvPr id="26" name="椭圆 25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Microsoft YaHei" panose="020B0503020204020204" charset="-122"/>
                <a:cs typeface="+mn-cs"/>
              </a:endParaRPr>
            </a:p>
          </p:txBody>
        </p:sp>
        <p:pic>
          <p:nvPicPr>
            <p:cNvPr id="27" name="图片 26" descr="我卡通1压缩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31" name="文本框 7"/>
          <p:cNvSpPr txBox="1"/>
          <p:nvPr/>
        </p:nvSpPr>
        <p:spPr>
          <a:xfrm>
            <a:off x="1668144" y="1681728"/>
            <a:ext cx="9730105" cy="58356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zh-CN" altLang="en-US" sz="3200" b="1" dirty="0">
                <a:ln w="22225">
                  <a:noFill/>
                  <a:prstDash val="solid"/>
                </a:ln>
                <a:solidFill>
                  <a:srgbClr val="FFFFF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 这位很有个性的大导演雇了10来个当地人。</a:t>
            </a:r>
            <a:endParaRPr lang="zh-CN" altLang="en-US" sz="3200" b="1" dirty="0">
              <a:ln w="22225">
                <a:noFill/>
                <a:prstDash val="solid"/>
              </a:ln>
              <a:solidFill>
                <a:srgbClr val="FFFFFF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821055" y="2829560"/>
            <a:ext cx="10579735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821055" y="2832100"/>
            <a:ext cx="10580370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821055" y="2832100"/>
            <a:ext cx="852170" cy="889000"/>
            <a:chOff x="584" y="3246"/>
            <a:chExt cx="1342" cy="1400"/>
          </a:xfrm>
        </p:grpSpPr>
        <p:sp>
          <p:nvSpPr>
            <p:cNvPr id="24" name="椭圆 23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Microsoft YaHei" panose="020B0503020204020204" charset="-122"/>
                <a:cs typeface="+mn-cs"/>
              </a:endParaRPr>
            </a:p>
          </p:txBody>
        </p:sp>
        <p:pic>
          <p:nvPicPr>
            <p:cNvPr id="25" name="图片 24" descr="我卡通1压缩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28" name="文本框 7"/>
          <p:cNvSpPr txBox="1"/>
          <p:nvPr/>
        </p:nvSpPr>
        <p:spPr>
          <a:xfrm>
            <a:off x="1658913" y="2976018"/>
            <a:ext cx="9667924" cy="58356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zh-CN" altLang="en-US" sz="3200" b="1" dirty="0">
                <a:ln w="22225">
                  <a:noFill/>
                  <a:prstDash val="solid"/>
                </a:ln>
                <a:solidFill>
                  <a:srgbClr val="FFFFF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 这些当地人表现不好，很懒。</a:t>
            </a:r>
            <a:endParaRPr lang="zh-CN" altLang="en-US" sz="3200" b="1" dirty="0">
              <a:ln w="22225">
                <a:noFill/>
                <a:prstDash val="solid"/>
              </a:ln>
              <a:solidFill>
                <a:srgbClr val="FFFFFF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29" name="圆角矩形 28"/>
          <p:cNvSpPr/>
          <p:nvPr/>
        </p:nvSpPr>
        <p:spPr>
          <a:xfrm>
            <a:off x="821055" y="4161790"/>
            <a:ext cx="10579735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30" name="圆角矩形 29"/>
          <p:cNvSpPr/>
          <p:nvPr/>
        </p:nvSpPr>
        <p:spPr>
          <a:xfrm>
            <a:off x="821055" y="4164330"/>
            <a:ext cx="10580370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grpSp>
        <p:nvGrpSpPr>
          <p:cNvPr id="32" name="组合 31"/>
          <p:cNvGrpSpPr/>
          <p:nvPr/>
        </p:nvGrpSpPr>
        <p:grpSpPr>
          <a:xfrm>
            <a:off x="821055" y="4164330"/>
            <a:ext cx="852170" cy="889000"/>
            <a:chOff x="584" y="3246"/>
            <a:chExt cx="1342" cy="1400"/>
          </a:xfrm>
        </p:grpSpPr>
        <p:sp>
          <p:nvSpPr>
            <p:cNvPr id="33" name="椭圆 32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Microsoft YaHei" panose="020B0503020204020204" charset="-122"/>
                <a:cs typeface="+mn-cs"/>
              </a:endParaRPr>
            </a:p>
          </p:txBody>
        </p:sp>
        <p:pic>
          <p:nvPicPr>
            <p:cNvPr id="34" name="图片 33" descr="我卡通1压缩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35" name="文本框 7"/>
          <p:cNvSpPr txBox="1"/>
          <p:nvPr/>
        </p:nvSpPr>
        <p:spPr>
          <a:xfrm>
            <a:off x="1668144" y="4308248"/>
            <a:ext cx="10272396" cy="58356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zh-CN" sz="3200" b="1" dirty="0">
                <a:ln w="22225">
                  <a:noFill/>
                  <a:prstDash val="solid"/>
                </a:ln>
                <a:solidFill>
                  <a:srgbClr val="FFFFF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 </a:t>
            </a:r>
            <a:r>
              <a:rPr lang="zh-CN" altLang="en-US" sz="3200" b="1" dirty="0">
                <a:ln w="22225">
                  <a:noFill/>
                  <a:prstDash val="solid"/>
                </a:ln>
                <a:solidFill>
                  <a:srgbClr val="FFFFF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前三天这些当地人背着重行李，但是走路很快。</a:t>
            </a:r>
            <a:endParaRPr lang="zh-CN" altLang="en-US" sz="3200" b="1" dirty="0">
              <a:ln w="22225">
                <a:noFill/>
                <a:prstDash val="solid"/>
              </a:ln>
              <a:solidFill>
                <a:srgbClr val="FFFFFF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36" name="圆角矩形 35"/>
          <p:cNvSpPr/>
          <p:nvPr/>
        </p:nvSpPr>
        <p:spPr>
          <a:xfrm>
            <a:off x="818515" y="5494020"/>
            <a:ext cx="10579735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37" name="圆角矩形 36"/>
          <p:cNvSpPr/>
          <p:nvPr/>
        </p:nvSpPr>
        <p:spPr>
          <a:xfrm>
            <a:off x="818515" y="5496560"/>
            <a:ext cx="10580370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818515" y="5496560"/>
            <a:ext cx="852170" cy="889000"/>
            <a:chOff x="584" y="3246"/>
            <a:chExt cx="1342" cy="1400"/>
          </a:xfrm>
        </p:grpSpPr>
        <p:sp>
          <p:nvSpPr>
            <p:cNvPr id="39" name="椭圆 38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Microsoft YaHei" panose="020B0503020204020204" charset="-122"/>
                <a:cs typeface="+mn-cs"/>
              </a:endParaRPr>
            </a:p>
          </p:txBody>
        </p:sp>
        <p:pic>
          <p:nvPicPr>
            <p:cNvPr id="40" name="图片 39" descr="我卡通1压缩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41" name="文本框 7"/>
          <p:cNvSpPr txBox="1"/>
          <p:nvPr/>
        </p:nvSpPr>
        <p:spPr>
          <a:xfrm>
            <a:off x="1668144" y="5631180"/>
            <a:ext cx="9733916" cy="58356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 w="22225">
                  <a:noFill/>
                  <a:prstDash val="solid"/>
                </a:ln>
                <a:solidFill>
                  <a:srgbClr val="FFFFFF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cs"/>
                <a:sym typeface="+mn-ea"/>
              </a:rPr>
              <a:t> </a:t>
            </a:r>
            <a:r>
              <a:rPr lang="zh-CN" altLang="en-US" sz="3200" b="1" dirty="0">
                <a:ln w="22225">
                  <a:noFill/>
                  <a:prstDash val="solid"/>
                </a:ln>
                <a:solidFill>
                  <a:srgbClr val="FFFFF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第四天的时候，大导演不想走路了。</a:t>
            </a:r>
            <a:endParaRPr lang="zh-CN" altLang="en-US" sz="3200" b="1" dirty="0">
              <a:ln w="22225">
                <a:noFill/>
                <a:prstDash val="solid"/>
              </a:ln>
              <a:solidFill>
                <a:srgbClr val="FFFFFF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2396 -0.00601852 L 0.807865 -0.00462963 " pathEditMode="relative" rAng="0" ptsTypes="">
                                      <p:cBhvr>
                                        <p:cTn id="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9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2396 -0.00601852 L 0.807865 -0.00462963 " pathEditMode="relative" rAng="0" ptsTypes="">
                                      <p:cBhvr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9" y="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2396 -0.00601852 L 0.807865 -0.00462963 " pathEditMode="relative" rAng="0" ptsTypes="">
                                      <p:cBhvr>
                                        <p:cTn id="2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9" y="0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2396 -0.00601852 L 0.807865 -0.00462963 " pathEditMode="relative" rAng="0" ptsTypes="">
                                      <p:cBhvr>
                                        <p:cTn id="3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9" y="0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4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20" grpId="0" bldLvl="0" animBg="1"/>
      <p:bldP spid="30" grpId="0" bldLvl="0" animBg="1"/>
      <p:bldP spid="37" grpId="0" bldLvl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2" name="图片 601" descr="C:\Users\38577\Desktop\11.jpg11"/>
          <p:cNvPicPr>
            <a:picLocks noChangeAspect="1"/>
          </p:cNvPicPr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-190500" y="-578167"/>
            <a:ext cx="12573635" cy="8015605"/>
          </a:xfrm>
          <a:prstGeom prst="rect">
            <a:avLst/>
          </a:prstGeom>
        </p:spPr>
      </p:pic>
      <p:sp>
        <p:nvSpPr>
          <p:cNvPr id="34" name="PA-4-Point Star 33"/>
          <p:cNvSpPr/>
          <p:nvPr>
            <p:custDataLst>
              <p:tags r:id="rId2"/>
            </p:custDataLst>
          </p:nvPr>
        </p:nvSpPr>
        <p:spPr>
          <a:xfrm rot="8294776">
            <a:off x="5002837" y="21462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PA-4-Point Star 34"/>
          <p:cNvSpPr/>
          <p:nvPr>
            <p:custDataLst>
              <p:tags r:id="rId3"/>
            </p:custDataLst>
          </p:nvPr>
        </p:nvSpPr>
        <p:spPr>
          <a:xfrm rot="8294776">
            <a:off x="5483061" y="23699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PA-4-Point Star 35"/>
          <p:cNvSpPr/>
          <p:nvPr>
            <p:custDataLst>
              <p:tags r:id="rId4"/>
            </p:custDataLst>
          </p:nvPr>
        </p:nvSpPr>
        <p:spPr>
          <a:xfrm rot="8294776">
            <a:off x="5344914" y="268566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PA-4-Point Star 36"/>
          <p:cNvSpPr/>
          <p:nvPr>
            <p:custDataLst>
              <p:tags r:id="rId5"/>
            </p:custDataLst>
          </p:nvPr>
        </p:nvSpPr>
        <p:spPr>
          <a:xfrm rot="16200000">
            <a:off x="243104" y="-6551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PA-4-Point Star 77"/>
          <p:cNvSpPr/>
          <p:nvPr>
            <p:custDataLst>
              <p:tags r:id="rId6"/>
            </p:custDataLst>
          </p:nvPr>
        </p:nvSpPr>
        <p:spPr>
          <a:xfrm rot="16200000">
            <a:off x="6457747" y="229694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PA-4-Point Star 96"/>
          <p:cNvSpPr/>
          <p:nvPr>
            <p:custDataLst>
              <p:tags r:id="rId7"/>
            </p:custDataLst>
          </p:nvPr>
        </p:nvSpPr>
        <p:spPr>
          <a:xfrm rot="8294776">
            <a:off x="5628180" y="262724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PA-4-Point Star 97"/>
          <p:cNvSpPr/>
          <p:nvPr>
            <p:custDataLst>
              <p:tags r:id="rId8"/>
            </p:custDataLst>
          </p:nvPr>
        </p:nvSpPr>
        <p:spPr>
          <a:xfrm rot="16200000">
            <a:off x="11913218" y="758020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" name="PA-4-Point Star 108"/>
          <p:cNvSpPr/>
          <p:nvPr>
            <p:custDataLst>
              <p:tags r:id="rId9"/>
            </p:custDataLst>
          </p:nvPr>
        </p:nvSpPr>
        <p:spPr>
          <a:xfrm rot="16200000">
            <a:off x="6141590" y="24737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4" name="PA-4-Point Star 133"/>
          <p:cNvSpPr/>
          <p:nvPr>
            <p:custDataLst>
              <p:tags r:id="rId10"/>
            </p:custDataLst>
          </p:nvPr>
        </p:nvSpPr>
        <p:spPr>
          <a:xfrm rot="16200000">
            <a:off x="4653787" y="3063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5" name="PA-4-Point Star 134"/>
          <p:cNvSpPr/>
          <p:nvPr>
            <p:custDataLst>
              <p:tags r:id="rId11"/>
            </p:custDataLst>
          </p:nvPr>
        </p:nvSpPr>
        <p:spPr>
          <a:xfrm rot="8294776">
            <a:off x="5693570" y="219228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6" name="PA-4-Point Star 135"/>
          <p:cNvSpPr/>
          <p:nvPr>
            <p:custDataLst>
              <p:tags r:id="rId12"/>
            </p:custDataLst>
          </p:nvPr>
        </p:nvSpPr>
        <p:spPr>
          <a:xfrm rot="8294776">
            <a:off x="5555423" y="250804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" name="PA-4-Point Star 136"/>
          <p:cNvSpPr/>
          <p:nvPr>
            <p:custDataLst>
              <p:tags r:id="rId13"/>
            </p:custDataLst>
          </p:nvPr>
        </p:nvSpPr>
        <p:spPr>
          <a:xfrm rot="8294776">
            <a:off x="4594974" y="26725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9" name="PA-4-Point Star 138"/>
          <p:cNvSpPr/>
          <p:nvPr>
            <p:custDataLst>
              <p:tags r:id="rId14"/>
            </p:custDataLst>
          </p:nvPr>
        </p:nvSpPr>
        <p:spPr>
          <a:xfrm rot="16200000">
            <a:off x="6686518" y="4379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0" name="PA-4-Point Star 139"/>
          <p:cNvSpPr/>
          <p:nvPr>
            <p:custDataLst>
              <p:tags r:id="rId15"/>
            </p:custDataLst>
          </p:nvPr>
        </p:nvSpPr>
        <p:spPr>
          <a:xfrm rot="7352446">
            <a:off x="9882647" y="687283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1" name="PA-4-Point Star 140"/>
          <p:cNvSpPr/>
          <p:nvPr>
            <p:custDataLst>
              <p:tags r:id="rId16"/>
            </p:custDataLst>
          </p:nvPr>
        </p:nvSpPr>
        <p:spPr>
          <a:xfrm rot="7352446">
            <a:off x="9744500" y="718859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2" name="PA-4-Point Star 141"/>
          <p:cNvSpPr/>
          <p:nvPr>
            <p:custDataLst>
              <p:tags r:id="rId17"/>
            </p:custDataLst>
          </p:nvPr>
        </p:nvSpPr>
        <p:spPr>
          <a:xfrm rot="8294776">
            <a:off x="7009842" y="177126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4" name="PA-4-Point Star 153"/>
          <p:cNvSpPr/>
          <p:nvPr>
            <p:custDataLst>
              <p:tags r:id="rId18"/>
            </p:custDataLst>
          </p:nvPr>
        </p:nvSpPr>
        <p:spPr>
          <a:xfrm rot="13694776">
            <a:off x="-716950" y="476562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5" name="PA-4-Point Star 154"/>
          <p:cNvSpPr/>
          <p:nvPr>
            <p:custDataLst>
              <p:tags r:id="rId19"/>
            </p:custDataLst>
          </p:nvPr>
        </p:nvSpPr>
        <p:spPr>
          <a:xfrm rot="13694776">
            <a:off x="275801" y="-113633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6" name="PA-4-Point Star 155"/>
          <p:cNvSpPr/>
          <p:nvPr>
            <p:custDataLst>
              <p:tags r:id="rId20"/>
            </p:custDataLst>
          </p:nvPr>
        </p:nvSpPr>
        <p:spPr>
          <a:xfrm>
            <a:off x="506143" y="-49301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6" name="PA-4-Point Star 225"/>
          <p:cNvSpPr/>
          <p:nvPr>
            <p:custDataLst>
              <p:tags r:id="rId21"/>
            </p:custDataLst>
          </p:nvPr>
        </p:nvSpPr>
        <p:spPr>
          <a:xfrm rot="13694776">
            <a:off x="-209233" y="15781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7" name="PA-4-Point Star 236"/>
          <p:cNvSpPr/>
          <p:nvPr>
            <p:custDataLst>
              <p:tags r:id="rId22"/>
            </p:custDataLst>
          </p:nvPr>
        </p:nvSpPr>
        <p:spPr>
          <a:xfrm rot="13694776">
            <a:off x="5239957" y="26512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8" name="PA-4-Point Star 237"/>
          <p:cNvSpPr/>
          <p:nvPr>
            <p:custDataLst>
              <p:tags r:id="rId23"/>
            </p:custDataLst>
          </p:nvPr>
        </p:nvSpPr>
        <p:spPr>
          <a:xfrm>
            <a:off x="960449" y="-53828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9" name="PA-4-Point Star 238"/>
          <p:cNvSpPr/>
          <p:nvPr>
            <p:custDataLst>
              <p:tags r:id="rId24"/>
            </p:custDataLst>
          </p:nvPr>
        </p:nvSpPr>
        <p:spPr>
          <a:xfrm>
            <a:off x="0" y="-3738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0" name="PA-4-Point Star 239"/>
          <p:cNvSpPr/>
          <p:nvPr>
            <p:custDataLst>
              <p:tags r:id="rId25"/>
            </p:custDataLst>
          </p:nvPr>
        </p:nvSpPr>
        <p:spPr>
          <a:xfrm>
            <a:off x="5390375" y="71836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2" name="PA-4-Point Star 241"/>
          <p:cNvSpPr/>
          <p:nvPr>
            <p:custDataLst>
              <p:tags r:id="rId26"/>
            </p:custDataLst>
          </p:nvPr>
        </p:nvSpPr>
        <p:spPr>
          <a:xfrm rot="13694776">
            <a:off x="-209232" y="14334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3" name="PA-4-Point Star 242"/>
          <p:cNvSpPr/>
          <p:nvPr>
            <p:custDataLst>
              <p:tags r:id="rId27"/>
            </p:custDataLst>
          </p:nvPr>
        </p:nvSpPr>
        <p:spPr>
          <a:xfrm>
            <a:off x="-1098007" y="548865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4" name="PA-4-Point Star 243"/>
          <p:cNvSpPr/>
          <p:nvPr>
            <p:custDataLst>
              <p:tags r:id="rId28"/>
            </p:custDataLst>
          </p:nvPr>
        </p:nvSpPr>
        <p:spPr>
          <a:xfrm>
            <a:off x="3844446" y="708495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5" name="PA-4-Point Star 244"/>
          <p:cNvSpPr/>
          <p:nvPr>
            <p:custDataLst>
              <p:tags r:id="rId29"/>
            </p:custDataLst>
          </p:nvPr>
        </p:nvSpPr>
        <p:spPr>
          <a:xfrm rot="13694776">
            <a:off x="-696034" y="157813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6" name="PA-4-Point Star 245"/>
          <p:cNvSpPr/>
          <p:nvPr>
            <p:custDataLst>
              <p:tags r:id="rId30"/>
            </p:custDataLst>
          </p:nvPr>
        </p:nvSpPr>
        <p:spPr>
          <a:xfrm>
            <a:off x="-966438" y="554128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7" name="PA-4-Point Star 246"/>
          <p:cNvSpPr/>
          <p:nvPr>
            <p:custDataLst>
              <p:tags r:id="rId31"/>
            </p:custDataLst>
          </p:nvPr>
        </p:nvSpPr>
        <p:spPr>
          <a:xfrm>
            <a:off x="-1104585" y="58570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8" name="PA-4-Point Star 247"/>
          <p:cNvSpPr/>
          <p:nvPr>
            <p:custDataLst>
              <p:tags r:id="rId32"/>
            </p:custDataLst>
          </p:nvPr>
        </p:nvSpPr>
        <p:spPr>
          <a:xfrm>
            <a:off x="3837868" y="745334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2" name="PA-4-Point Star 251"/>
          <p:cNvSpPr/>
          <p:nvPr>
            <p:custDataLst>
              <p:tags r:id="rId33"/>
            </p:custDataLst>
          </p:nvPr>
        </p:nvSpPr>
        <p:spPr>
          <a:xfrm>
            <a:off x="10170037" y="-720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7" name="PA-4-Point Star 256"/>
          <p:cNvSpPr/>
          <p:nvPr>
            <p:custDataLst>
              <p:tags r:id="rId34"/>
            </p:custDataLst>
          </p:nvPr>
        </p:nvSpPr>
        <p:spPr>
          <a:xfrm>
            <a:off x="730203" y="-70274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2" name="PA-4-Point Star 261"/>
          <p:cNvSpPr/>
          <p:nvPr>
            <p:custDataLst>
              <p:tags r:id="rId35"/>
            </p:custDataLst>
          </p:nvPr>
        </p:nvSpPr>
        <p:spPr>
          <a:xfrm>
            <a:off x="10321341" y="-28909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5" name="PA-4-Point Star 264"/>
          <p:cNvSpPr/>
          <p:nvPr>
            <p:custDataLst>
              <p:tags r:id="rId36"/>
            </p:custDataLst>
          </p:nvPr>
        </p:nvSpPr>
        <p:spPr>
          <a:xfrm>
            <a:off x="4844366" y="741387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6" name="PA-4-Point Star 265"/>
          <p:cNvSpPr/>
          <p:nvPr>
            <p:custDataLst>
              <p:tags r:id="rId37"/>
            </p:custDataLst>
          </p:nvPr>
        </p:nvSpPr>
        <p:spPr>
          <a:xfrm>
            <a:off x="-913810" y="582415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7" name="PA-4-Point Star 266"/>
          <p:cNvSpPr/>
          <p:nvPr>
            <p:custDataLst>
              <p:tags r:id="rId38"/>
            </p:custDataLst>
          </p:nvPr>
        </p:nvSpPr>
        <p:spPr>
          <a:xfrm>
            <a:off x="9420098" y="-28251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8" name="PA-4-Point Star 267"/>
          <p:cNvSpPr/>
          <p:nvPr>
            <p:custDataLst>
              <p:tags r:id="rId39"/>
            </p:custDataLst>
          </p:nvPr>
        </p:nvSpPr>
        <p:spPr>
          <a:xfrm>
            <a:off x="4423348" y="70323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9" name="PA-4-Point Star 268"/>
          <p:cNvSpPr/>
          <p:nvPr>
            <p:custDataLst>
              <p:tags r:id="rId40"/>
            </p:custDataLst>
          </p:nvPr>
        </p:nvSpPr>
        <p:spPr>
          <a:xfrm>
            <a:off x="5456160" y="707837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4" name="PA-4-Point Star 383"/>
          <p:cNvSpPr/>
          <p:nvPr>
            <p:custDataLst>
              <p:tags r:id="rId41"/>
            </p:custDataLst>
          </p:nvPr>
        </p:nvSpPr>
        <p:spPr>
          <a:xfrm rot="8294776">
            <a:off x="6733943" y="169968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8" name="PA-4-Point Star 387"/>
          <p:cNvSpPr/>
          <p:nvPr>
            <p:custDataLst>
              <p:tags r:id="rId42"/>
            </p:custDataLst>
          </p:nvPr>
        </p:nvSpPr>
        <p:spPr>
          <a:xfrm rot="8294776">
            <a:off x="4805877" y="251540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2" name="PA-4-Point Star 391"/>
          <p:cNvSpPr/>
          <p:nvPr>
            <p:custDataLst>
              <p:tags r:id="rId43"/>
            </p:custDataLst>
          </p:nvPr>
        </p:nvSpPr>
        <p:spPr>
          <a:xfrm rot="16200000">
            <a:off x="657938" y="-62144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7" name="PA-4-Point Star 396"/>
          <p:cNvSpPr/>
          <p:nvPr>
            <p:custDataLst>
              <p:tags r:id="rId44"/>
            </p:custDataLst>
          </p:nvPr>
        </p:nvSpPr>
        <p:spPr>
          <a:xfrm rot="15257670">
            <a:off x="12926393" y="53587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2" name="PA-4-Point Star 401"/>
          <p:cNvSpPr/>
          <p:nvPr>
            <p:custDataLst>
              <p:tags r:id="rId45"/>
            </p:custDataLst>
          </p:nvPr>
        </p:nvSpPr>
        <p:spPr>
          <a:xfrm rot="8294776">
            <a:off x="5865005" y="26140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3" name="PA-4-Point Star 402"/>
          <p:cNvSpPr/>
          <p:nvPr>
            <p:custDataLst>
              <p:tags r:id="rId46"/>
            </p:custDataLst>
          </p:nvPr>
        </p:nvSpPr>
        <p:spPr>
          <a:xfrm rot="16200000">
            <a:off x="7095855" y="22509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4" name="PA-4-Point Star 403"/>
          <p:cNvSpPr/>
          <p:nvPr>
            <p:custDataLst>
              <p:tags r:id="rId47"/>
            </p:custDataLst>
          </p:nvPr>
        </p:nvSpPr>
        <p:spPr>
          <a:xfrm rot="16200000">
            <a:off x="6957708" y="256666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5" name="PA-4-Point Star 404"/>
          <p:cNvSpPr/>
          <p:nvPr>
            <p:custDataLst>
              <p:tags r:id="rId48"/>
            </p:custDataLst>
          </p:nvPr>
        </p:nvSpPr>
        <p:spPr>
          <a:xfrm rot="16200000">
            <a:off x="10446429" y="-39198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6" name="PA-4-Point Star 405"/>
          <p:cNvSpPr/>
          <p:nvPr>
            <p:custDataLst>
              <p:tags r:id="rId49"/>
            </p:custDataLst>
          </p:nvPr>
        </p:nvSpPr>
        <p:spPr>
          <a:xfrm rot="16200000">
            <a:off x="6495647" y="73701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8" name="PA-4-Point Star 407"/>
          <p:cNvSpPr/>
          <p:nvPr>
            <p:custDataLst>
              <p:tags r:id="rId50"/>
            </p:custDataLst>
          </p:nvPr>
        </p:nvSpPr>
        <p:spPr>
          <a:xfrm rot="16200000">
            <a:off x="657939" y="-76617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9" name="PA-4-Point Star 408"/>
          <p:cNvSpPr/>
          <p:nvPr>
            <p:custDataLst>
              <p:tags r:id="rId51"/>
            </p:custDataLst>
          </p:nvPr>
        </p:nvSpPr>
        <p:spPr>
          <a:xfrm rot="16200000">
            <a:off x="519792" y="-45040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2" name="PA-4-Point Star 411"/>
          <p:cNvSpPr/>
          <p:nvPr>
            <p:custDataLst>
              <p:tags r:id="rId52"/>
            </p:custDataLst>
          </p:nvPr>
        </p:nvSpPr>
        <p:spPr>
          <a:xfrm rot="16200000">
            <a:off x="651361" y="-3977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3" name="PA-4-Point Star 412"/>
          <p:cNvSpPr/>
          <p:nvPr>
            <p:custDataLst>
              <p:tags r:id="rId53"/>
            </p:custDataLst>
          </p:nvPr>
        </p:nvSpPr>
        <p:spPr>
          <a:xfrm rot="16200000">
            <a:off x="9854371" y="-28673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5" name="PA-4-Point Star 414"/>
          <p:cNvSpPr/>
          <p:nvPr>
            <p:custDataLst>
              <p:tags r:id="rId54"/>
            </p:custDataLst>
          </p:nvPr>
        </p:nvSpPr>
        <p:spPr>
          <a:xfrm rot="16200000">
            <a:off x="12071102" y="731048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6" name="PA-4-Point Star 415"/>
          <p:cNvSpPr/>
          <p:nvPr>
            <p:custDataLst>
              <p:tags r:id="rId55"/>
            </p:custDataLst>
          </p:nvPr>
        </p:nvSpPr>
        <p:spPr>
          <a:xfrm rot="15257670">
            <a:off x="12919816" y="55823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7" name="PA-4-Point Star 416"/>
          <p:cNvSpPr/>
          <p:nvPr>
            <p:custDataLst>
              <p:tags r:id="rId56"/>
            </p:custDataLst>
          </p:nvPr>
        </p:nvSpPr>
        <p:spPr>
          <a:xfrm rot="15257670">
            <a:off x="12781669" y="589814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8" name="PA-4-Point Star 417"/>
          <p:cNvSpPr/>
          <p:nvPr>
            <p:custDataLst>
              <p:tags r:id="rId57"/>
            </p:custDataLst>
          </p:nvPr>
        </p:nvSpPr>
        <p:spPr>
          <a:xfrm rot="16200000">
            <a:off x="6416706" y="711362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3" name="PA-4-Point Star 422"/>
          <p:cNvSpPr/>
          <p:nvPr>
            <p:custDataLst>
              <p:tags r:id="rId58"/>
            </p:custDataLst>
          </p:nvPr>
        </p:nvSpPr>
        <p:spPr>
          <a:xfrm rot="16200000">
            <a:off x="6727462" y="240220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6" name="PA-4-Point Star 425"/>
          <p:cNvSpPr/>
          <p:nvPr>
            <p:custDataLst>
              <p:tags r:id="rId59"/>
            </p:custDataLst>
          </p:nvPr>
        </p:nvSpPr>
        <p:spPr>
          <a:xfrm rot="16200000">
            <a:off x="8113939" y="69952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7" name="PA-4-Point Star 426"/>
          <p:cNvSpPr/>
          <p:nvPr>
            <p:custDataLst>
              <p:tags r:id="rId60"/>
            </p:custDataLst>
          </p:nvPr>
        </p:nvSpPr>
        <p:spPr>
          <a:xfrm rot="16200000">
            <a:off x="2295770" y="708495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8" name="PA-4-Point Star 427"/>
          <p:cNvSpPr/>
          <p:nvPr>
            <p:custDataLst>
              <p:tags r:id="rId61"/>
            </p:custDataLst>
          </p:nvPr>
        </p:nvSpPr>
        <p:spPr>
          <a:xfrm rot="16200000">
            <a:off x="6977443" y="302057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9" name="PA-4-Point Star 428"/>
          <p:cNvSpPr/>
          <p:nvPr>
            <p:custDataLst>
              <p:tags r:id="rId62"/>
            </p:custDataLst>
          </p:nvPr>
        </p:nvSpPr>
        <p:spPr>
          <a:xfrm rot="16200000">
            <a:off x="7048234" y="712020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0" name="PA-4-Point Star 429"/>
          <p:cNvSpPr/>
          <p:nvPr>
            <p:custDataLst>
              <p:tags r:id="rId63"/>
            </p:custDataLst>
          </p:nvPr>
        </p:nvSpPr>
        <p:spPr>
          <a:xfrm rot="16200000">
            <a:off x="6910087" y="743596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1" name="PA-4-Point Star 430"/>
          <p:cNvSpPr/>
          <p:nvPr>
            <p:custDataLst>
              <p:tags r:id="rId64"/>
            </p:custDataLst>
          </p:nvPr>
        </p:nvSpPr>
        <p:spPr>
          <a:xfrm rot="16200000">
            <a:off x="5949638" y="76004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2" name="PA-4-Point Star 431"/>
          <p:cNvSpPr/>
          <p:nvPr>
            <p:custDataLst>
              <p:tags r:id="rId65"/>
            </p:custDataLst>
          </p:nvPr>
        </p:nvSpPr>
        <p:spPr>
          <a:xfrm rot="16200000">
            <a:off x="10045146" y="-31962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3" name="PA-4-Point Star 432"/>
          <p:cNvSpPr/>
          <p:nvPr>
            <p:custDataLst>
              <p:tags r:id="rId66"/>
            </p:custDataLst>
          </p:nvPr>
        </p:nvSpPr>
        <p:spPr>
          <a:xfrm rot="16200000">
            <a:off x="6076200" y="302715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4" name="PA-4-Point Star 433"/>
          <p:cNvSpPr/>
          <p:nvPr>
            <p:custDataLst>
              <p:tags r:id="rId67"/>
            </p:custDataLst>
          </p:nvPr>
        </p:nvSpPr>
        <p:spPr>
          <a:xfrm rot="16200000">
            <a:off x="5528620" y="721888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5" name="PA-4-Point Star 434"/>
          <p:cNvSpPr/>
          <p:nvPr>
            <p:custDataLst>
              <p:tags r:id="rId68"/>
            </p:custDataLst>
          </p:nvPr>
        </p:nvSpPr>
        <p:spPr>
          <a:xfrm rot="16200000">
            <a:off x="6561432" y="72649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6" name="PA-4-Point Star 435"/>
          <p:cNvSpPr/>
          <p:nvPr>
            <p:custDataLst>
              <p:tags r:id="rId69"/>
            </p:custDataLst>
          </p:nvPr>
        </p:nvSpPr>
        <p:spPr>
          <a:xfrm rot="16200000">
            <a:off x="7041656" y="748859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7" name="PA-4-Point Star 436"/>
          <p:cNvSpPr/>
          <p:nvPr>
            <p:custDataLst>
              <p:tags r:id="rId70"/>
            </p:custDataLst>
          </p:nvPr>
        </p:nvSpPr>
        <p:spPr>
          <a:xfrm rot="16200000">
            <a:off x="1703712" y="719021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8" name="PA-4-Point Star 437"/>
          <p:cNvSpPr/>
          <p:nvPr>
            <p:custDataLst>
              <p:tags r:id="rId71"/>
            </p:custDataLst>
          </p:nvPr>
        </p:nvSpPr>
        <p:spPr>
          <a:xfrm rot="7352446">
            <a:off x="9751474" y="728147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9" name="PA-4-Point Star 438"/>
          <p:cNvSpPr/>
          <p:nvPr>
            <p:custDataLst>
              <p:tags r:id="rId72"/>
            </p:custDataLst>
          </p:nvPr>
        </p:nvSpPr>
        <p:spPr>
          <a:xfrm rot="16200000">
            <a:off x="12475404" y="357659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0" name="PA-4-Point Star 439"/>
          <p:cNvSpPr/>
          <p:nvPr>
            <p:custDataLst>
              <p:tags r:id="rId73"/>
            </p:custDataLst>
          </p:nvPr>
        </p:nvSpPr>
        <p:spPr>
          <a:xfrm rot="15257670">
            <a:off x="12722463" y="555606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1" name="PA-4-Point Star 440"/>
          <p:cNvSpPr/>
          <p:nvPr>
            <p:custDataLst>
              <p:tags r:id="rId74"/>
            </p:custDataLst>
          </p:nvPr>
        </p:nvSpPr>
        <p:spPr>
          <a:xfrm rot="16200000">
            <a:off x="8225770" y="73701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7" name="PA-4-Point Star 456"/>
          <p:cNvSpPr/>
          <p:nvPr>
            <p:custDataLst>
              <p:tags r:id="rId75"/>
            </p:custDataLst>
          </p:nvPr>
        </p:nvSpPr>
        <p:spPr>
          <a:xfrm rot="15257670">
            <a:off x="9567374" y="771427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3" name="PA-4-Point Star 462"/>
          <p:cNvSpPr/>
          <p:nvPr>
            <p:custDataLst>
              <p:tags r:id="rId76"/>
            </p:custDataLst>
          </p:nvPr>
        </p:nvSpPr>
        <p:spPr>
          <a:xfrm>
            <a:off x="3837967" y="6117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5" name="PA-4-Point Star 464"/>
          <p:cNvSpPr/>
          <p:nvPr>
            <p:custDataLst>
              <p:tags r:id="rId77"/>
            </p:custDataLst>
          </p:nvPr>
        </p:nvSpPr>
        <p:spPr>
          <a:xfrm rot="13694776">
            <a:off x="4739603" y="253858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6" name="PA-4-Point Star 465"/>
          <p:cNvSpPr/>
          <p:nvPr>
            <p:custDataLst>
              <p:tags r:id="rId78"/>
            </p:custDataLst>
          </p:nvPr>
        </p:nvSpPr>
        <p:spPr>
          <a:xfrm>
            <a:off x="-874734" y="53234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8" name="PA-4-Point Star 467"/>
          <p:cNvSpPr/>
          <p:nvPr>
            <p:custDataLst>
              <p:tags r:id="rId79"/>
            </p:custDataLst>
          </p:nvPr>
        </p:nvSpPr>
        <p:spPr>
          <a:xfrm>
            <a:off x="2292038" y="-375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9" name="PA-4-Point Star 468"/>
          <p:cNvSpPr/>
          <p:nvPr>
            <p:custDataLst>
              <p:tags r:id="rId80"/>
            </p:custDataLst>
          </p:nvPr>
        </p:nvSpPr>
        <p:spPr>
          <a:xfrm rot="13694776">
            <a:off x="-571439" y="100502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0" name="PA-4-Point Star 469"/>
          <p:cNvSpPr/>
          <p:nvPr>
            <p:custDataLst>
              <p:tags r:id="rId81"/>
            </p:custDataLst>
          </p:nvPr>
        </p:nvSpPr>
        <p:spPr>
          <a:xfrm rot="13694776">
            <a:off x="-709586" y="132078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2" name="PA-4-Point Star 471"/>
          <p:cNvSpPr/>
          <p:nvPr>
            <p:custDataLst>
              <p:tags r:id="rId82"/>
            </p:custDataLst>
          </p:nvPr>
        </p:nvSpPr>
        <p:spPr>
          <a:xfrm rot="13694776">
            <a:off x="-1058241" y="11497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3" name="PA-4-Point Star 472"/>
          <p:cNvSpPr/>
          <p:nvPr>
            <p:custDataLst>
              <p:tags r:id="rId83"/>
            </p:custDataLst>
          </p:nvPr>
        </p:nvSpPr>
        <p:spPr>
          <a:xfrm rot="13694776">
            <a:off x="-578017" y="137341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4" name="PA-4-Point Star 473"/>
          <p:cNvSpPr/>
          <p:nvPr>
            <p:custDataLst>
              <p:tags r:id="rId84"/>
            </p:custDataLst>
          </p:nvPr>
        </p:nvSpPr>
        <p:spPr>
          <a:xfrm>
            <a:off x="-347675" y="201672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1" name="PA-4-Point Star 480"/>
          <p:cNvSpPr/>
          <p:nvPr>
            <p:custDataLst>
              <p:tags r:id="rId85"/>
            </p:custDataLst>
          </p:nvPr>
        </p:nvSpPr>
        <p:spPr>
          <a:xfrm>
            <a:off x="4002426" y="-49141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2" name="PA-4-Point Star 481"/>
          <p:cNvSpPr/>
          <p:nvPr>
            <p:custDataLst>
              <p:tags r:id="rId86"/>
            </p:custDataLst>
          </p:nvPr>
        </p:nvSpPr>
        <p:spPr>
          <a:xfrm>
            <a:off x="3041977" y="-32695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3" name="PA-4-Point Star 482"/>
          <p:cNvSpPr/>
          <p:nvPr>
            <p:custDataLst>
              <p:tags r:id="rId87"/>
            </p:custDataLst>
          </p:nvPr>
        </p:nvSpPr>
        <p:spPr>
          <a:xfrm rot="13694776">
            <a:off x="4509357" y="23741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2" name="PA-4-Point Star 501"/>
          <p:cNvSpPr/>
          <p:nvPr>
            <p:custDataLst>
              <p:tags r:id="rId88"/>
            </p:custDataLst>
          </p:nvPr>
        </p:nvSpPr>
        <p:spPr>
          <a:xfrm rot="13694776">
            <a:off x="-999821" y="466694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3" name="PA-4-Point Star 502"/>
          <p:cNvSpPr/>
          <p:nvPr>
            <p:custDataLst>
              <p:tags r:id="rId89"/>
            </p:custDataLst>
          </p:nvPr>
        </p:nvSpPr>
        <p:spPr>
          <a:xfrm rot="13694776">
            <a:off x="4502780" y="259778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4" name="PA-4-Point Star 503"/>
          <p:cNvSpPr/>
          <p:nvPr>
            <p:custDataLst>
              <p:tags r:id="rId90"/>
            </p:custDataLst>
          </p:nvPr>
        </p:nvSpPr>
        <p:spPr>
          <a:xfrm>
            <a:off x="223272" y="-59169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5" name="PA-4-Point Star 504"/>
          <p:cNvSpPr/>
          <p:nvPr>
            <p:custDataLst>
              <p:tags r:id="rId91"/>
            </p:custDataLst>
          </p:nvPr>
        </p:nvSpPr>
        <p:spPr>
          <a:xfrm>
            <a:off x="-1249704" y="569838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9" name="PA-4-Point Star 528"/>
          <p:cNvSpPr/>
          <p:nvPr>
            <p:custDataLst>
              <p:tags r:id="rId92"/>
            </p:custDataLst>
          </p:nvPr>
        </p:nvSpPr>
        <p:spPr>
          <a:xfrm rot="13694776">
            <a:off x="4476465" y="243990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1" name="PA-4-Point Star 530"/>
          <p:cNvSpPr/>
          <p:nvPr>
            <p:custDataLst>
              <p:tags r:id="rId93"/>
            </p:custDataLst>
          </p:nvPr>
        </p:nvSpPr>
        <p:spPr>
          <a:xfrm>
            <a:off x="3153811" y="-41905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2" name="PA-4-Point Star 531"/>
          <p:cNvSpPr/>
          <p:nvPr>
            <p:custDataLst>
              <p:tags r:id="rId94"/>
            </p:custDataLst>
          </p:nvPr>
        </p:nvSpPr>
        <p:spPr>
          <a:xfrm>
            <a:off x="3634035" y="-19538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3" name="PA-4-Point Star 532"/>
          <p:cNvSpPr/>
          <p:nvPr>
            <p:custDataLst>
              <p:tags r:id="rId95"/>
            </p:custDataLst>
          </p:nvPr>
        </p:nvSpPr>
        <p:spPr>
          <a:xfrm rot="13694776">
            <a:off x="-966930" y="435118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4" name="PA-4-Point Star 533"/>
          <p:cNvSpPr/>
          <p:nvPr>
            <p:custDataLst>
              <p:tags r:id="rId96"/>
            </p:custDataLst>
          </p:nvPr>
        </p:nvSpPr>
        <p:spPr>
          <a:xfrm rot="13694776">
            <a:off x="-808262" y="110370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5" name="PA-4-Point Star 534"/>
          <p:cNvSpPr/>
          <p:nvPr>
            <p:custDataLst>
              <p:tags r:id="rId97"/>
            </p:custDataLst>
          </p:nvPr>
        </p:nvSpPr>
        <p:spPr>
          <a:xfrm>
            <a:off x="-651069" y="56062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9" name="PA-4-Point Star 538"/>
          <p:cNvSpPr/>
          <p:nvPr>
            <p:custDataLst>
              <p:tags r:id="rId98"/>
            </p:custDataLst>
          </p:nvPr>
        </p:nvSpPr>
        <p:spPr>
          <a:xfrm>
            <a:off x="328526" y="-6969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2" name="PA-4-Point Star 541"/>
          <p:cNvSpPr/>
          <p:nvPr>
            <p:custDataLst>
              <p:tags r:id="rId99"/>
            </p:custDataLst>
          </p:nvPr>
        </p:nvSpPr>
        <p:spPr>
          <a:xfrm>
            <a:off x="2285459" y="5459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3" name="PA-4-Point Star 542"/>
          <p:cNvSpPr/>
          <p:nvPr>
            <p:custDataLst>
              <p:tags r:id="rId100"/>
            </p:custDataLst>
          </p:nvPr>
        </p:nvSpPr>
        <p:spPr>
          <a:xfrm rot="13694776">
            <a:off x="-1196389" y="118922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5" name="PA-4-Point Star 544"/>
          <p:cNvSpPr/>
          <p:nvPr>
            <p:custDataLst>
              <p:tags r:id="rId101"/>
            </p:custDataLst>
          </p:nvPr>
        </p:nvSpPr>
        <p:spPr>
          <a:xfrm>
            <a:off x="3120917" y="-2874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0" name="PA-4-Point Star 559"/>
          <p:cNvSpPr/>
          <p:nvPr>
            <p:custDataLst>
              <p:tags r:id="rId102"/>
            </p:custDataLst>
          </p:nvPr>
        </p:nvSpPr>
        <p:spPr>
          <a:xfrm>
            <a:off x="3361858" y="-66142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1" name="PA-4-Point Star 560"/>
          <p:cNvSpPr/>
          <p:nvPr>
            <p:custDataLst>
              <p:tags r:id="rId103"/>
            </p:custDataLst>
          </p:nvPr>
        </p:nvSpPr>
        <p:spPr>
          <a:xfrm>
            <a:off x="2479263" y="-66142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2" name="PA-4-Point Star 561"/>
          <p:cNvSpPr/>
          <p:nvPr>
            <p:custDataLst>
              <p:tags r:id="rId104"/>
            </p:custDataLst>
          </p:nvPr>
        </p:nvSpPr>
        <p:spPr>
          <a:xfrm>
            <a:off x="-694732" y="185261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8" name="PA-4-Point Star 567"/>
          <p:cNvSpPr/>
          <p:nvPr>
            <p:custDataLst>
              <p:tags r:id="rId105"/>
            </p:custDataLst>
          </p:nvPr>
        </p:nvSpPr>
        <p:spPr>
          <a:xfrm>
            <a:off x="-993911" y="177903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0" name="PA-4-Point Star 569"/>
          <p:cNvSpPr/>
          <p:nvPr>
            <p:custDataLst>
              <p:tags r:id="rId106"/>
            </p:custDataLst>
          </p:nvPr>
        </p:nvSpPr>
        <p:spPr>
          <a:xfrm>
            <a:off x="-811031" y="2152744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1" name="PA-4-Point Star 570"/>
          <p:cNvSpPr/>
          <p:nvPr>
            <p:custDataLst>
              <p:tags r:id="rId107"/>
            </p:custDataLst>
          </p:nvPr>
        </p:nvSpPr>
        <p:spPr>
          <a:xfrm>
            <a:off x="-842836" y="2780897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2" name="PA-4-Point Star 571"/>
          <p:cNvSpPr/>
          <p:nvPr>
            <p:custDataLst>
              <p:tags r:id="rId108"/>
            </p:custDataLst>
          </p:nvPr>
        </p:nvSpPr>
        <p:spPr>
          <a:xfrm>
            <a:off x="-1411295" y="7320855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3" name="PA-4-Point Star 572"/>
          <p:cNvSpPr/>
          <p:nvPr>
            <p:custDataLst>
              <p:tags r:id="rId109"/>
            </p:custDataLst>
          </p:nvPr>
        </p:nvSpPr>
        <p:spPr>
          <a:xfrm>
            <a:off x="4225824" y="740226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7" name="PA-4-Point Star 586"/>
          <p:cNvSpPr/>
          <p:nvPr>
            <p:custDataLst>
              <p:tags r:id="rId110"/>
            </p:custDataLst>
          </p:nvPr>
        </p:nvSpPr>
        <p:spPr>
          <a:xfrm rot="8294776">
            <a:off x="-859688" y="4374360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0" name="PA-4-Point Star 589"/>
          <p:cNvSpPr/>
          <p:nvPr>
            <p:custDataLst>
              <p:tags r:id="rId111"/>
            </p:custDataLst>
          </p:nvPr>
        </p:nvSpPr>
        <p:spPr>
          <a:xfrm rot="8294776">
            <a:off x="12236491" y="82012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1" name="PA-4-Point Star 590"/>
          <p:cNvSpPr/>
          <p:nvPr>
            <p:custDataLst>
              <p:tags r:id="rId112"/>
            </p:custDataLst>
          </p:nvPr>
        </p:nvSpPr>
        <p:spPr>
          <a:xfrm rot="16200000">
            <a:off x="12604980" y="1720167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2" name="PA-4-Point Star 591"/>
          <p:cNvSpPr/>
          <p:nvPr>
            <p:custDataLst>
              <p:tags r:id="rId113"/>
            </p:custDataLst>
          </p:nvPr>
        </p:nvSpPr>
        <p:spPr>
          <a:xfrm rot="16200000">
            <a:off x="3004408" y="704445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6" name="PA-4-Point Star 595"/>
          <p:cNvSpPr/>
          <p:nvPr>
            <p:custDataLst>
              <p:tags r:id="rId114"/>
            </p:custDataLst>
          </p:nvPr>
        </p:nvSpPr>
        <p:spPr>
          <a:xfrm rot="8294776">
            <a:off x="12236490" y="2495122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7" name="PA-4-Point Star 596"/>
          <p:cNvSpPr/>
          <p:nvPr>
            <p:custDataLst>
              <p:tags r:id="rId115"/>
            </p:custDataLst>
          </p:nvPr>
        </p:nvSpPr>
        <p:spPr>
          <a:xfrm rot="16200000">
            <a:off x="7117397" y="-64362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8" name="PA-4-Point Star 597"/>
          <p:cNvSpPr/>
          <p:nvPr>
            <p:custDataLst>
              <p:tags r:id="rId116"/>
            </p:custDataLst>
          </p:nvPr>
        </p:nvSpPr>
        <p:spPr>
          <a:xfrm rot="16200000">
            <a:off x="5058009" y="-715188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9" name="PA-4-Point Star 598"/>
          <p:cNvSpPr/>
          <p:nvPr>
            <p:custDataLst>
              <p:tags r:id="rId117"/>
            </p:custDataLst>
          </p:nvPr>
        </p:nvSpPr>
        <p:spPr>
          <a:xfrm rot="16200000">
            <a:off x="3602920" y="-659529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7"/>
          <p:cNvSpPr txBox="1"/>
          <p:nvPr/>
        </p:nvSpPr>
        <p:spPr>
          <a:xfrm>
            <a:off x="-48577" y="213995"/>
            <a:ext cx="508571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《HSK</a:t>
            </a:r>
            <a:r>
              <a:rPr lang="zh-CN" altLang="en-US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标准教程</a:t>
            </a:r>
            <a:r>
              <a:rPr lang="en-US" altLang="zh-CN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5--</a:t>
            </a:r>
            <a:r>
              <a:rPr lang="zh-CN" altLang="en-US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第二十六课</a:t>
            </a:r>
            <a:r>
              <a:rPr lang="en-US" altLang="zh-CN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》</a:t>
            </a:r>
            <a:endParaRPr lang="en-US" altLang="zh-CN" sz="2800" b="1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38125" y="702309"/>
            <a:ext cx="51522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HSK Standard  Course 5  Lesson26</a:t>
            </a:r>
            <a:endParaRPr lang="en-US" altLang="zh-CN" b="1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1031873" y="2576830"/>
            <a:ext cx="9829127" cy="2916646"/>
            <a:chOff x="1625" y="4058"/>
            <a:chExt cx="15479" cy="4593"/>
          </a:xfrm>
        </p:grpSpPr>
        <p:grpSp>
          <p:nvGrpSpPr>
            <p:cNvPr id="14" name="组合 13"/>
            <p:cNvGrpSpPr/>
            <p:nvPr/>
          </p:nvGrpSpPr>
          <p:grpSpPr>
            <a:xfrm>
              <a:off x="1625" y="4058"/>
              <a:ext cx="15479" cy="4593"/>
              <a:chOff x="-429" y="3669"/>
              <a:chExt cx="19249" cy="5713"/>
            </a:xfrm>
          </p:grpSpPr>
          <p:sp>
            <p:nvSpPr>
              <p:cNvPr id="10" name="圆角矩形 9"/>
              <p:cNvSpPr/>
              <p:nvPr/>
            </p:nvSpPr>
            <p:spPr>
              <a:xfrm>
                <a:off x="-96" y="3669"/>
                <a:ext cx="18744" cy="5713"/>
              </a:xfrm>
              <a:prstGeom prst="roundRect">
                <a:avLst/>
              </a:prstGeom>
              <a:solidFill>
                <a:schemeClr val="bg1">
                  <a:alpha val="6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8" name="组合 7"/>
              <p:cNvGrpSpPr/>
              <p:nvPr/>
            </p:nvGrpSpPr>
            <p:grpSpPr>
              <a:xfrm>
                <a:off x="-429" y="4499"/>
                <a:ext cx="19249" cy="3017"/>
                <a:chOff x="2718" y="4499"/>
                <a:chExt cx="19249" cy="3017"/>
              </a:xfrm>
            </p:grpSpPr>
            <p:grpSp>
              <p:nvGrpSpPr>
                <p:cNvPr id="3" name="组合 2"/>
                <p:cNvGrpSpPr/>
                <p:nvPr/>
              </p:nvGrpSpPr>
              <p:grpSpPr>
                <a:xfrm>
                  <a:off x="5371" y="6613"/>
                  <a:ext cx="15926" cy="903"/>
                  <a:chOff x="7505" y="6613"/>
                  <a:chExt cx="15926" cy="903"/>
                </a:xfrm>
              </p:grpSpPr>
              <p:sp>
                <p:nvSpPr>
                  <p:cNvPr id="15" name="矩形 14"/>
                  <p:cNvSpPr/>
                  <p:nvPr/>
                </p:nvSpPr>
                <p:spPr>
                  <a:xfrm>
                    <a:off x="7505" y="6613"/>
                    <a:ext cx="3417" cy="902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l"/>
                    <a:r>
                      <a:rPr lang="en-US" altLang="zh-CN" sz="2400" dirty="0">
                        <a:solidFill>
                          <a:schemeClr val="bg1">
                            <a:lumMod val="50000"/>
                          </a:schemeClr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</a:rPr>
                      <a:t>Lesson 26</a:t>
                    </a:r>
                    <a:endParaRPr lang="en-US" altLang="zh-CN" sz="2400" dirty="0">
                      <a:solidFill>
                        <a:schemeClr val="bg1">
                          <a:lumMod val="50000"/>
                        </a:schemeClr>
                      </a:solidFill>
                      <a:latin typeface="华文细黑" panose="02010600040101010101" pitchFamily="2" charset="-122"/>
                      <a:ea typeface="华文细黑" panose="02010600040101010101" pitchFamily="2" charset="-122"/>
                    </a:endParaRPr>
                  </a:p>
                </p:txBody>
              </p:sp>
              <p:sp>
                <p:nvSpPr>
                  <p:cNvPr id="18" name="矩形 17"/>
                  <p:cNvSpPr/>
                  <p:nvPr/>
                </p:nvSpPr>
                <p:spPr>
                  <a:xfrm>
                    <a:off x="11440" y="6614"/>
                    <a:ext cx="11991" cy="902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en-US" altLang="zh-CN" sz="24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sym typeface="+mn-ea"/>
                      </a:rPr>
                      <a:t>Which kind of “busy”person are you </a:t>
                    </a:r>
                    <a:r>
                      <a:rPr lang="en-US" sz="24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</a:rPr>
                      <a:t> </a:t>
                    </a:r>
                    <a:endParaRPr lang="en-US" sz="24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华文细黑" panose="02010600040101010101" pitchFamily="2" charset="-122"/>
                      <a:ea typeface="华文细黑" panose="02010600040101010101" pitchFamily="2" charset="-122"/>
                    </a:endParaRPr>
                  </a:p>
                </p:txBody>
              </p:sp>
            </p:grpSp>
            <p:sp>
              <p:nvSpPr>
                <p:cNvPr id="6" name="文本框 7"/>
                <p:cNvSpPr txBox="1"/>
                <p:nvPr/>
              </p:nvSpPr>
              <p:spPr>
                <a:xfrm>
                  <a:off x="2718" y="4499"/>
                  <a:ext cx="19249" cy="22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ctr" defTabSz="914400" rtl="0" fontAlgn="auto">
                    <a:lnSpc>
                      <a:spcPts val="902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zh-CN" altLang="en-US" sz="5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第</a:t>
                  </a:r>
                  <a:r>
                    <a:rPr kumimoji="0" lang="en-US" altLang="zh-CN" sz="5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26</a:t>
                  </a:r>
                  <a:r>
                    <a:rPr kumimoji="0" lang="zh-CN" altLang="en-US" sz="5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课  你属于哪一种</a:t>
                  </a:r>
                  <a:r>
                    <a:rPr kumimoji="0" lang="en-US" altLang="zh-CN" sz="5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“</a:t>
                  </a:r>
                  <a:r>
                    <a:rPr kumimoji="0" lang="zh-CN" altLang="en-US" sz="5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忙</a:t>
                  </a:r>
                  <a:r>
                    <a:rPr kumimoji="0" lang="en-US" altLang="zh-CN" sz="5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”</a:t>
                  </a:r>
                  <a:endParaRPr kumimoji="0" lang="en-US" altLang="zh-CN" sz="54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华文楷体" panose="02010600040101010101" charset="-122"/>
                    <a:ea typeface="华文楷体" panose="02010600040101010101" charset="-122"/>
                    <a:cs typeface="华文楷体" panose="02010600040101010101" charset="-122"/>
                  </a:endParaRPr>
                </a:p>
              </p:txBody>
            </p:sp>
          </p:grpSp>
        </p:grpSp>
        <p:sp>
          <p:nvSpPr>
            <p:cNvPr id="7" name="矩形 6"/>
            <p:cNvSpPr/>
            <p:nvPr/>
          </p:nvSpPr>
          <p:spPr>
            <a:xfrm>
              <a:off x="2071" y="7368"/>
              <a:ext cx="14751" cy="111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4000" b="1" noProof="0" dirty="0">
                  <a:ln>
                    <a:noFill/>
                  </a:ln>
                  <a:solidFill>
                    <a:srgbClr val="9F313C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Part 3</a:t>
              </a:r>
              <a:endParaRPr lang="en-US" sz="40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pic>
        <p:nvPicPr>
          <p:cNvPr id="4" name="图片 3" descr="1"/>
          <p:cNvPicPr>
            <a:picLocks noChangeAspect="1"/>
          </p:cNvPicPr>
          <p:nvPr/>
        </p:nvPicPr>
        <p:blipFill>
          <a:blip r:embed="rId118"/>
          <a:stretch>
            <a:fillRect/>
          </a:stretch>
        </p:blipFill>
        <p:spPr>
          <a:xfrm>
            <a:off x="10681970" y="5398770"/>
            <a:ext cx="1459230" cy="14592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9700"/>
    </mc:Choice>
    <mc:Fallback>
      <p:transition spd="slow" advTm="5097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repeatCount="indefinite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5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6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53" presetClass="entr" presetSubtype="528" repeatCount="indefinite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5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6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53" presetClass="entr" presetSubtype="528" repeatCount="indefinite" fill="hold" grpId="0" nodeType="withEffect">
                                  <p:stCondLst>
                                    <p:cond delay="507"/>
                                  </p:stCondLst>
                                  <p:childTnLst>
                                    <p:set>
                                      <p:cBhvr>
                                        <p:cTn id="20" dur="64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64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53" presetClass="entr" presetSubtype="528" repeatCount="indefinite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7" dur="5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8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53" presetClass="entr" presetSubtype="528" repeatCount="indefinite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4" dur="6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6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53" presetClass="entr" presetSubtype="528" repeatCount="indefinite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1" dur="6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68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53" presetClass="entr" presetSubtype="528" repeatCount="indefinite" fill="hold" grpId="0" nodeType="withEffect">
                                  <p:stCondLst>
                                    <p:cond delay="244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153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53" presetClass="entr" presetSubtype="528" repeatCount="indefinite" fill="hold" grpId="0" nodeType="withEffect">
                                  <p:stCondLst>
                                    <p:cond delay="1334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6175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53" presetClass="entr" presetSubtype="528" repeatCount="indefinite" fill="hold" grpId="0" nodeType="withEffect">
                                  <p:stCondLst>
                                    <p:cond delay="1892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142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53" presetClass="entr" presetSubtype="528" repeatCount="indefinite" fill="hold" grpId="0" nodeType="withEffect">
                                  <p:stCondLst>
                                    <p:cond delay="907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232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53" presetClass="entr" presetSubtype="528" repeatCount="indefinite" fill="hold" grpId="0" nodeType="withEffect">
                                  <p:stCondLst>
                                    <p:cond delay="317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737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53" presetClass="entr" presetSubtype="528" repeatCount="indefinite" fill="hold" grpId="0" nodeType="withEffect">
                                  <p:stCondLst>
                                    <p:cond delay="1699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6663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53" presetClass="entr" presetSubtype="528" repeatCount="indefinite" fill="hold" grpId="0" nodeType="withEffect">
                                  <p:stCondLst>
                                    <p:cond delay="1993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24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53" presetClass="entr" presetSubtype="528" repeatCount="indefinite" fill="hold" grpId="0" nodeType="withEffect">
                                  <p:stCondLst>
                                    <p:cond delay="1408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7466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53" presetClass="entr" presetSubtype="528" repeatCount="indefinite" fill="hold" grpId="0" nodeType="withEffect">
                                  <p:stCondLst>
                                    <p:cond delay="1034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6672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53" presetClass="entr" presetSubtype="528" repeatCount="indefinite" fill="hold" grpId="0" nodeType="withEffect">
                                  <p:stCondLst>
                                    <p:cond delay="57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637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53" presetClass="entr" presetSubtype="528" repeatCount="indefinite" fill="hold" grpId="0" nodeType="withEffect">
                                  <p:stCondLst>
                                    <p:cond delay="1978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644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53" presetClass="entr" presetSubtype="528" repeatCount="indefinite" fill="hold" grpId="0" nodeType="withEffect">
                                  <p:stCondLst>
                                    <p:cond delay="136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6172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9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53" presetClass="entr" presetSubtype="528" repeatCount="indefinite" fill="hold" grpId="0" nodeType="withEffect">
                                  <p:stCondLst>
                                    <p:cond delay="177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5" dur="618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6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53" presetClass="entr" presetSubtype="528" repeatCount="indefinite" fill="hold" grpId="0" nodeType="withEffect">
                                  <p:stCondLst>
                                    <p:cond delay="1791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0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5546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3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53" presetClass="entr" presetSubtype="528" repeatCount="indefinite" fill="hold" grpId="0" nodeType="withEffect">
                                  <p:stCondLst>
                                    <p:cond delay="731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6797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0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2" presetID="53" presetClass="entr" presetSubtype="528" repeatCount="indefinite" fill="hold" grpId="0" nodeType="withEffect">
                                  <p:stCondLst>
                                    <p:cond delay="1855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4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6" dur="7034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7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9" presetID="53" presetClass="entr" presetSubtype="528" repeatCount="indefinite" fill="hold" grpId="0" nodeType="withEffect">
                                  <p:stCondLst>
                                    <p:cond delay="56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1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3" dur="6907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4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6" presetID="53" presetClass="entr" presetSubtype="528" repeatCount="indefinite" fill="hold" grpId="0" nodeType="withEffect">
                                  <p:stCondLst>
                                    <p:cond delay="595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8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0" dur="506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1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3" presetID="53" presetClass="entr" presetSubtype="528" repeatCount="indefinite" fill="hold" grpId="0" nodeType="withEffect">
                                  <p:stCondLst>
                                    <p:cond delay="1481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7" dur="5366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8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0" presetID="53" presetClass="entr" presetSubtype="528" repeatCount="indefinite" fill="hold" grpId="0" nodeType="withEffect">
                                  <p:stCondLst>
                                    <p:cond delay="1091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2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4" dur="5755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5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7" presetID="53" presetClass="entr" presetSubtype="528" repeatCount="indefinite" fill="hold" grpId="0" nodeType="withEffect">
                                  <p:stCondLst>
                                    <p:cond delay="334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9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1" dur="746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2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4" presetID="53" presetClass="entr" presetSubtype="528" repeatCount="indefinite" fill="hold" grpId="0" nodeType="withEffect">
                                  <p:stCondLst>
                                    <p:cond delay="1852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6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8" dur="5254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9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1" presetID="53" presetClass="entr" presetSubtype="528" repeatCount="indefinite" fill="hold" grpId="0" nodeType="withEffect">
                                  <p:stCondLst>
                                    <p:cond delay="657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3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5" dur="6642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6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8" presetID="53" presetClass="entr" presetSubtype="528" repeatCount="indefinite" fill="hold" grpId="0" nodeType="withEffect">
                                  <p:stCondLst>
                                    <p:cond delay="1083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0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1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2" dur="5889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3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5" presetID="53" presetClass="entr" presetSubtype="528" repeatCount="indefinite" fill="hold" grpId="0" nodeType="withEffect">
                                  <p:stCondLst>
                                    <p:cond delay="854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7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9" dur="5408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0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1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2" presetID="53" presetClass="entr" presetSubtype="528" repeatCount="indefinite" fill="hold" grpId="0" nodeType="withEffect">
                                  <p:stCondLst>
                                    <p:cond delay="793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4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5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6" dur="5173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7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8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9" presetID="53" presetClass="entr" presetSubtype="528" repeatCount="indefinite" fill="hold" grpId="0" nodeType="withEffect">
                                  <p:stCondLst>
                                    <p:cond delay="367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1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2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3" dur="6982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4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5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6" presetID="53" presetClass="entr" presetSubtype="528" repeatCount="indefinite" fill="hold" grpId="0" nodeType="withEffect">
                                  <p:stCondLst>
                                    <p:cond delay="232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8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9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0" dur="6854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1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2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3" presetID="53" presetClass="entr" presetSubtype="528" repeatCount="indefinite" fill="hold" grpId="0" nodeType="withEffect">
                                  <p:stCondLst>
                                    <p:cond delay="1449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5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6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7" dur="704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8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9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0" presetID="53" presetClass="entr" presetSubtype="528" repeatCount="indefinite" fill="hold" grpId="0" nodeType="withEffect">
                                  <p:stCondLst>
                                    <p:cond delay="1214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2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3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4" dur="6173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5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6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7" presetID="53" presetClass="entr" presetSubtype="528" repeatCount="indefinite" fill="hold" grpId="0" nodeType="withEffect">
                                  <p:stCondLst>
                                    <p:cond delay="1303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9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0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1" dur="6273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2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3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4" presetID="53" presetClass="entr" presetSubtype="528" repeatCount="indefinite" fill="hold" grpId="0" nodeType="withEffect">
                                  <p:stCondLst>
                                    <p:cond delay="1802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6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7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8" dur="6866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9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0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1" presetID="53" presetClass="entr" presetSubtype="528" repeatCount="indefinite" fill="hold" grpId="0" nodeType="withEffect">
                                  <p:stCondLst>
                                    <p:cond delay="1083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3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4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5" dur="5969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6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7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8" presetID="53" presetClass="entr" presetSubtype="528" repeatCount="indefinite" fill="hold" grpId="0" nodeType="withEffect">
                                  <p:stCondLst>
                                    <p:cond delay="127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0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1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2" dur="7002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3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4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5" presetID="53" presetClass="entr" presetSubtype="528" repeatCount="indefinite" fill="hold" grpId="0" nodeType="withEffect">
                                  <p:stCondLst>
                                    <p:cond delay="1739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7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8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9" dur="737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0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1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2" presetID="53" presetClass="entr" presetSubtype="528" repeatCount="indefinite" fill="hold" grpId="0" nodeType="withEffect">
                                  <p:stCondLst>
                                    <p:cond delay="1018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4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5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6" dur="5261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7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8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9" presetID="53" presetClass="entr" presetSubtype="528" repeatCount="indefinite" fill="hold" grpId="0" nodeType="withEffect">
                                  <p:stCondLst>
                                    <p:cond delay="63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1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2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3" dur="6177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4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5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6" presetID="53" presetClass="entr" presetSubtype="528" repeatCount="indefinite" fill="hold" grpId="0" nodeType="withEffect">
                                  <p:stCondLst>
                                    <p:cond delay="149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8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9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0" dur="5255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1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2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3" presetID="53" presetClass="entr" presetSubtype="528" repeatCount="indefinite" fill="hold" grpId="0" nodeType="withEffect">
                                  <p:stCondLst>
                                    <p:cond delay="633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5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6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7" dur="5534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8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9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0" presetID="53" presetClass="entr" presetSubtype="528" repeatCount="indefinite" fill="hold" grpId="0" nodeType="withEffect">
                                  <p:stCondLst>
                                    <p:cond delay="377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2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3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4" dur="6932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5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6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7" presetID="53" presetClass="entr" presetSubtype="528" repeatCount="indefinite" fill="hold" grpId="0" nodeType="withEffect">
                                  <p:stCondLst>
                                    <p:cond delay="1461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9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0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1" dur="7218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2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3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4" presetID="53" presetClass="entr" presetSubtype="528" repeatCount="indefinite" fill="hold" grpId="0" nodeType="withEffect">
                                  <p:stCondLst>
                                    <p:cond delay="1078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6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7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8" dur="6826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9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0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1" presetID="53" presetClass="entr" presetSubtype="528" repeatCount="indefinite" fill="hold" grpId="0" nodeType="withEffect">
                                  <p:stCondLst>
                                    <p:cond delay="1447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3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4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5" dur="5322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6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7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8" presetID="53" presetClass="entr" presetSubtype="528" repeatCount="indefinite" fill="hold" grpId="0" nodeType="withEffect">
                                  <p:stCondLst>
                                    <p:cond delay="1654"/>
                                  </p:stCondLst>
                                  <p:childTnLs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0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1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2" dur="6922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3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4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5" presetID="53" presetClass="entr" presetSubtype="528" repeatCount="indefinite" fill="hold" grpId="0" nodeType="withEffect">
                                  <p:stCondLst>
                                    <p:cond delay="487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7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8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9" dur="7039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0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1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2" presetID="53" presetClass="entr" presetSubtype="528" repeatCount="indefinite" fill="hold" grpId="0" nodeType="withEffect">
                                  <p:stCondLst>
                                    <p:cond delay="1043"/>
                                  </p:stCondLst>
                                  <p:childTnLst>
                                    <p:set>
                                      <p:cBhvr>
                                        <p:cTn id="3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4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5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6" dur="6539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7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8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9" presetID="53" presetClass="entr" presetSubtype="528" repeatCount="indefinite" fill="hold" grpId="0" nodeType="withEffect">
                                  <p:stCondLst>
                                    <p:cond delay="502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1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2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3" dur="5392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4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5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6" presetID="53" presetClass="entr" presetSubtype="528" repeatCount="indefinite" fill="hold" grpId="0" nodeType="withEffect">
                                  <p:stCondLst>
                                    <p:cond delay="820"/>
                                  </p:stCondLst>
                                  <p:childTnLst>
                                    <p:set>
                                      <p:cBhvr>
                                        <p:cTn id="3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8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9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0" dur="5326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1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2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3" presetID="53" presetClass="entr" presetSubtype="528" repeatCount="indefinite" fill="hold" grpId="0" nodeType="withEffect">
                                  <p:stCondLst>
                                    <p:cond delay="1436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5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6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7" dur="5561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8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9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0" presetID="53" presetClass="entr" presetSubtype="528" repeatCount="indefinite" fill="hold" grpId="0" nodeType="withEffect">
                                  <p:stCondLst>
                                    <p:cond delay="1228"/>
                                  </p:stCondLst>
                                  <p:childTnLst>
                                    <p:set>
                                      <p:cBhvr>
                                        <p:cTn id="3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2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3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4" dur="6911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5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6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7" presetID="53" presetClass="entr" presetSubtype="528" repeatCount="indefinite" fill="hold" grpId="0" nodeType="withEffect">
                                  <p:stCondLst>
                                    <p:cond delay="904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9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0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1" dur="5869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2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3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4" presetID="53" presetClass="entr" presetSubtype="528" repeatCount="indefinite" fill="hold" grpId="0" nodeType="withEffect">
                                  <p:stCondLst>
                                    <p:cond delay="603"/>
                                  </p:stCondLst>
                                  <p:childTnLst>
                                    <p:set>
                                      <p:cBhvr>
                                        <p:cTn id="4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6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7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8" dur="6813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9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0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1" presetID="53" presetClass="entr" presetSubtype="528" repeatCount="indefinite" fill="hold" grpId="0" nodeType="withEffect">
                                  <p:stCondLst>
                                    <p:cond delay="857"/>
                                  </p:stCondLst>
                                  <p:childTnLst>
                                    <p:set>
                                      <p:cBhvr>
                                        <p:cTn id="4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3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4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5" dur="5399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6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7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8" presetID="53" presetClass="entr" presetSubtype="528" repeatCount="indefinite" fill="hold" grpId="0" nodeType="withEffect">
                                  <p:stCondLst>
                                    <p:cond delay="1332"/>
                                  </p:stCondLst>
                                  <p:childTnLst>
                                    <p:set>
                                      <p:cBhvr>
                                        <p:cTn id="4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0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1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2" dur="698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3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4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5" presetID="53" presetClass="entr" presetSubtype="528" repeatCount="indefinite" fill="hold" grpId="0" nodeType="withEffect">
                                  <p:stCondLst>
                                    <p:cond delay="185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7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8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9" dur="5960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0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1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2" presetID="53" presetClass="entr" presetSubtype="528" repeatCount="indefinite" fill="hold" grpId="0" nodeType="withEffect">
                                  <p:stCondLst>
                                    <p:cond delay="464"/>
                                  </p:stCondLst>
                                  <p:childTnLst>
                                    <p:set>
                                      <p:cBhvr>
                                        <p:cTn id="4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4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5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6" dur="6406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7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8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9" presetID="53" presetClass="entr" presetSubtype="528" repeatCount="indefinite" fill="hold" grpId="0" nodeType="withEffect">
                                  <p:stCondLst>
                                    <p:cond delay="1093"/>
                                  </p:stCondLst>
                                  <p:childTnLst>
                                    <p:set>
                                      <p:cBhvr>
                                        <p:cTn id="4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1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2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3" dur="6713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4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5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6" presetID="53" presetClass="entr" presetSubtype="528" repeatCount="indefinite" fill="hold" grpId="0" nodeType="withEffect">
                                  <p:stCondLst>
                                    <p:cond delay="1754"/>
                                  </p:stCondLst>
                                  <p:childTnLst>
                                    <p:set>
                                      <p:cBhvr>
                                        <p:cTn id="4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8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9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0" dur="6271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1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2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3" presetID="53" presetClass="entr" presetSubtype="528" repeatCount="indefinite" fill="hold" grpId="0" nodeType="withEffect">
                                  <p:stCondLst>
                                    <p:cond delay="331"/>
                                  </p:stCondLst>
                                  <p:childTnLst>
                                    <p:set>
                                      <p:cBhvr>
                                        <p:cTn id="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5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6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7" dur="6081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8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9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0" presetID="53" presetClass="entr" presetSubtype="528" repeatCount="indefinite" fill="hold" grpId="0" nodeType="withEffect">
                                  <p:stCondLst>
                                    <p:cond delay="52"/>
                                  </p:stCondLst>
                                  <p:childTnLst>
                                    <p:set>
                                      <p:cBhvr>
                                        <p:cTn id="4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2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3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4" dur="6712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5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6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7" presetID="53" presetClass="entr" presetSubtype="528" repeatCount="indefinite" fill="hold" grpId="0" nodeType="withEffect">
                                  <p:stCondLst>
                                    <p:cond delay="35"/>
                                  </p:stCondLst>
                                  <p:childTnLst>
                                    <p:set>
                                      <p:cBhvr>
                                        <p:cTn id="4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9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0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1" dur="5135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2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3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4" presetID="53" presetClass="entr" presetSubtype="528" repeatCount="indefinite" fill="hold" grpId="0" nodeType="withEffect">
                                  <p:stCondLst>
                                    <p:cond delay="1810"/>
                                  </p:stCondLst>
                                  <p:childTnLst>
                                    <p:set>
                                      <p:cBhvr>
                                        <p:cTn id="4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6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7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8" dur="5463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9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0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1" presetID="53" presetClass="entr" presetSubtype="528" repeatCount="indefinite" fill="hold" grpId="0" nodeType="withEffect">
                                  <p:stCondLst>
                                    <p:cond delay="207"/>
                                  </p:stCondLst>
                                  <p:childTnLst>
                                    <p:set>
                                      <p:cBhvr>
                                        <p:cTn id="4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3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4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5" dur="5327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6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7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8" presetID="53" presetClass="entr" presetSubtype="528" repeatCount="indefinite" fill="hold" grpId="0" nodeType="withEffect">
                                  <p:stCondLst>
                                    <p:cond delay="852"/>
                                  </p:stCondLst>
                                  <p:childTnLst>
                                    <p:set>
                                      <p:cBhvr>
                                        <p:cTn id="4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0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1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2" dur="5099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3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4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5" presetID="53" presetClass="entr" presetSubtype="528" repeatCount="indefinite" fill="hold" grpId="0" nodeType="withEffect">
                                  <p:stCondLst>
                                    <p:cond delay="1482"/>
                                  </p:stCondLst>
                                  <p:childTnLst>
                                    <p:set>
                                      <p:cBhvr>
                                        <p:cTn id="4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7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8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9" dur="7073"/>
                                        <p:tgtEl>
                                          <p:spTgt spid="4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0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1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2" presetID="53" presetClass="entr" presetSubtype="528" repeatCount="indefinite" fill="hold" grpId="0" nodeType="withEffect">
                                  <p:stCondLst>
                                    <p:cond delay="176"/>
                                  </p:stCondLst>
                                  <p:childTnLst>
                                    <p:set>
                                      <p:cBhvr>
                                        <p:cTn id="5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4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5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6" dur="7201"/>
                                        <p:tgtEl>
                                          <p:spTgt spid="4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7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8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9" presetID="53" presetClass="entr" presetSubtype="528" repeatCount="indefinite" fill="hold" grpId="0" nodeType="withEffect">
                                  <p:stCondLst>
                                    <p:cond delay="157"/>
                                  </p:stCondLst>
                                  <p:childTnLst>
                                    <p:set>
                                      <p:cBhvr>
                                        <p:cTn id="5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1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2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3" dur="7468"/>
                                        <p:tgtEl>
                                          <p:spTgt spid="4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4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5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6" presetID="53" presetClass="entr" presetSubtype="528" repeatCount="indefinite" fill="hold" grpId="0" nodeType="withEffect">
                                  <p:stCondLst>
                                    <p:cond delay="234"/>
                                  </p:stCondLst>
                                  <p:childTnLst>
                                    <p:set>
                                      <p:cBhvr>
                                        <p:cTn id="5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8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9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0" dur="7485"/>
                                        <p:tgtEl>
                                          <p:spTgt spid="4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1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2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3" presetID="53" presetClass="entr" presetSubtype="528" repeatCount="indefinite" fill="hold" grpId="0" nodeType="withEffect">
                                  <p:stCondLst>
                                    <p:cond delay="1802"/>
                                  </p:stCondLst>
                                  <p:childTnLst>
                                    <p:set>
                                      <p:cBhvr>
                                        <p:cTn id="5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5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6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7" dur="6432"/>
                                        <p:tgtEl>
                                          <p:spTgt spid="4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8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9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0" presetID="53" presetClass="entr" presetSubtype="528" repeatCount="indefinite" fill="hold" grpId="0" nodeType="withEffect">
                                  <p:stCondLst>
                                    <p:cond delay="736"/>
                                  </p:stCondLst>
                                  <p:childTnLst>
                                    <p:set>
                                      <p:cBhvr>
                                        <p:cTn id="5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2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3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4" dur="5423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5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6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7" presetID="53" presetClass="entr" presetSubtype="528" repeatCount="indefinite" fill="hold" grpId="0" nodeType="withEffect">
                                  <p:stCondLst>
                                    <p:cond delay="482"/>
                                  </p:stCondLst>
                                  <p:childTnLst>
                                    <p:set>
                                      <p:cBhvr>
                                        <p:cTn id="5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9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0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1" dur="5102"/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2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3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4" presetID="53" presetClass="entr" presetSubtype="528" repeatCount="indefinite" fill="hold" grpId="0" nodeType="withEffect">
                                  <p:stCondLst>
                                    <p:cond delay="399"/>
                                  </p:stCondLst>
                                  <p:childTnLst>
                                    <p:set>
                                      <p:cBhvr>
                                        <p:cTn id="5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6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7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8" dur="5819"/>
                                        <p:tgtEl>
                                          <p:spTgt spid="4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9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0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1" presetID="53" presetClass="entr" presetSubtype="528" repeatCount="indefinite" fill="hold" grpId="0" nodeType="withEffect">
                                  <p:stCondLst>
                                    <p:cond delay="1338"/>
                                  </p:stCondLst>
                                  <p:childTnLst>
                                    <p:set>
                                      <p:cBhvr>
                                        <p:cTn id="5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3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4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5" dur="6554"/>
                                        <p:tgtEl>
                                          <p:spTgt spid="4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6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7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8" presetID="53" presetClass="entr" presetSubtype="528" repeatCount="indefinite" fill="hold" grpId="0" nodeType="withEffect">
                                  <p:stCondLst>
                                    <p:cond delay="245"/>
                                  </p:stCondLst>
                                  <p:childTnLst>
                                    <p:set>
                                      <p:cBhvr>
                                        <p:cTn id="5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0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1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2" dur="5853"/>
                                        <p:tgtEl>
                                          <p:spTgt spid="4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3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4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5" presetID="53" presetClass="entr" presetSubtype="528" repeatCount="indefinite" fill="hold" grpId="0" nodeType="withEffect">
                                  <p:stCondLst>
                                    <p:cond delay="1555"/>
                                  </p:stCondLst>
                                  <p:childTnLst>
                                    <p:set>
                                      <p:cBhvr>
                                        <p:cTn id="5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7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8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9" dur="5653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0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1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2" presetID="53" presetClass="entr" presetSubtype="528" repeatCount="indefinite" fill="hold" grpId="0" nodeType="withEffect">
                                  <p:stCondLst>
                                    <p:cond delay="1065"/>
                                  </p:stCondLst>
                                  <p:childTnLst>
                                    <p:set>
                                      <p:cBhvr>
                                        <p:cTn id="5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4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5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6" dur="7301"/>
                                        <p:tgtEl>
                                          <p:spTgt spid="4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7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8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9" presetID="53" presetClass="entr" presetSubtype="528" repeatCount="indefinite" fill="hold" grpId="0" nodeType="withEffect">
                                  <p:stCondLst>
                                    <p:cond delay="1298"/>
                                  </p:stCondLst>
                                  <p:childTnLst>
                                    <p:set>
                                      <p:cBhvr>
                                        <p:cTn id="5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1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2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3" dur="7173"/>
                                        <p:tgtEl>
                                          <p:spTgt spid="4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4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5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6" presetID="53" presetClass="entr" presetSubtype="528" repeatCount="indefinite" fill="hold" grpId="0" nodeType="withEffect">
                                  <p:stCondLst>
                                    <p:cond delay="1367"/>
                                  </p:stCondLst>
                                  <p:childTnLst>
                                    <p:set>
                                      <p:cBhvr>
                                        <p:cTn id="5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8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9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0" dur="6011"/>
                                        <p:tgtEl>
                                          <p:spTgt spid="4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1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2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3" presetID="53" presetClass="entr" presetSubtype="528" repeatCount="indefinite" fill="hold" grpId="0" nodeType="withEffect">
                                  <p:stCondLst>
                                    <p:cond delay="1243"/>
                                  </p:stCondLst>
                                  <p:childTnLst>
                                    <p:set>
                                      <p:cBhvr>
                                        <p:cTn id="5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5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6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7" dur="5785"/>
                                        <p:tgtEl>
                                          <p:spTgt spid="4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8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9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0" presetID="53" presetClass="entr" presetSubtype="528" repeatCount="indefinite" fill="hold" grpId="0" nodeType="withEffect">
                                  <p:stCondLst>
                                    <p:cond delay="273"/>
                                  </p:stCondLst>
                                  <p:childTnLst>
                                    <p:set>
                                      <p:cBhvr>
                                        <p:cTn id="6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2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3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4" dur="6234"/>
                                        <p:tgtEl>
                                          <p:spTgt spid="4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5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6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7" presetID="53" presetClass="entr" presetSubtype="528" repeatCount="indefinite" fill="hold" grpId="0" nodeType="withEffect">
                                  <p:stCondLst>
                                    <p:cond delay="1910"/>
                                  </p:stCondLst>
                                  <p:childTnLst>
                                    <p:set>
                                      <p:cBhvr>
                                        <p:cTn id="6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9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0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1" dur="7063"/>
                                        <p:tgtEl>
                                          <p:spTgt spid="5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2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3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4" presetID="53" presetClass="entr" presetSubtype="528" repeatCount="indefinite" fill="hold" grpId="0" nodeType="withEffect">
                                  <p:stCondLst>
                                    <p:cond delay="633"/>
                                  </p:stCondLst>
                                  <p:childTnLst>
                                    <p:set>
                                      <p:cBhvr>
                                        <p:cTn id="6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6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7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8" dur="5494"/>
                                        <p:tgtEl>
                                          <p:spTgt spid="5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9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0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1" presetID="53" presetClass="entr" presetSubtype="528" repeatCount="indefinite" fill="hold" grpId="0" nodeType="withEffect">
                                  <p:stCondLst>
                                    <p:cond delay="1769"/>
                                  </p:stCondLst>
                                  <p:childTnLst>
                                    <p:set>
                                      <p:cBhvr>
                                        <p:cTn id="6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3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4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5" dur="7135"/>
                                        <p:tgtEl>
                                          <p:spTgt spid="5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6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7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8" presetID="53" presetClass="entr" presetSubtype="528" repeatCount="indefinite" fill="hold" grpId="0" nodeType="withEffect">
                                  <p:stCondLst>
                                    <p:cond delay="552"/>
                                  </p:stCondLst>
                                  <p:childTnLst>
                                    <p:set>
                                      <p:cBhvr>
                                        <p:cTn id="6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0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1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2" dur="7132"/>
                                        <p:tgtEl>
                                          <p:spTgt spid="5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3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4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5" presetID="53" presetClass="entr" presetSubtype="528" repeatCount="indefinite" fill="hold" grpId="0" nodeType="withEffect">
                                  <p:stCondLst>
                                    <p:cond delay="1645"/>
                                  </p:stCondLst>
                                  <p:childTnLst>
                                    <p:set>
                                      <p:cBhvr>
                                        <p:cTn id="6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7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8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9" dur="5041"/>
                                        <p:tgtEl>
                                          <p:spTgt spid="5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0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1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2" presetID="53" presetClass="entr" presetSubtype="528" repeatCount="indefinite" fill="hold" grpId="0" nodeType="withEffect">
                                  <p:stCondLst>
                                    <p:cond delay="1934"/>
                                  </p:stCondLst>
                                  <p:childTnLst>
                                    <p:set>
                                      <p:cBhvr>
                                        <p:cTn id="6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4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5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6" dur="6965"/>
                                        <p:tgtEl>
                                          <p:spTgt spid="5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7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8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9" presetID="53" presetClass="entr" presetSubtype="528" repeatCount="indefinite" fill="hold" grpId="0" nodeType="withEffect">
                                  <p:stCondLst>
                                    <p:cond delay="775"/>
                                  </p:stCondLst>
                                  <p:childTnLst>
                                    <p:set>
                                      <p:cBhvr>
                                        <p:cTn id="6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1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2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3" dur="5313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4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5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6" presetID="53" presetClass="entr" presetSubtype="528" repeatCount="indefinite" fill="hold" grpId="0" nodeType="withEffect">
                                  <p:stCondLst>
                                    <p:cond delay="178"/>
                                  </p:stCondLst>
                                  <p:childTnLst>
                                    <p:set>
                                      <p:cBhvr>
                                        <p:cTn id="6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8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9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0" dur="563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1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2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3" presetID="53" presetClass="entr" presetSubtype="528" repeatCount="indefinite" fill="hold" grpId="0" nodeType="withEffect">
                                  <p:stCondLst>
                                    <p:cond delay="1402"/>
                                  </p:stCondLst>
                                  <p:childTnLst>
                                    <p:set>
                                      <p:cBhvr>
                                        <p:cTn id="6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5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6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7" dur="5437"/>
                                        <p:tgtEl>
                                          <p:spTgt spid="5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8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9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0" presetID="53" presetClass="entr" presetSubtype="528" repeatCount="indefinite" fill="hold" grpId="0" nodeType="withEffect">
                                  <p:stCondLst>
                                    <p:cond delay="441"/>
                                  </p:stCondLst>
                                  <p:childTnLst>
                                    <p:set>
                                      <p:cBhvr>
                                        <p:cTn id="6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2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3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4" dur="5660"/>
                                        <p:tgtEl>
                                          <p:spTgt spid="5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5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6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7" presetID="53" presetClass="entr" presetSubtype="528" repeatCount="indefinite" fill="hold" grpId="0" nodeType="withEffect">
                                  <p:stCondLst>
                                    <p:cond delay="1747"/>
                                  </p:stCondLst>
                                  <p:childTnLst>
                                    <p:set>
                                      <p:cBhvr>
                                        <p:cTn id="6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9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0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1" dur="6723"/>
                                        <p:tgtEl>
                                          <p:spTgt spid="5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2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3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4" presetID="53" presetClass="entr" presetSubtype="528" repeatCount="indefinite" fill="hold" grpId="0" nodeType="withEffect">
                                  <p:stCondLst>
                                    <p:cond delay="1402"/>
                                  </p:stCondLst>
                                  <p:childTnLst>
                                    <p:set>
                                      <p:cBhvr>
                                        <p:cTn id="6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6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7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8" dur="5888"/>
                                        <p:tgtEl>
                                          <p:spTgt spid="5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9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0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1" presetID="53" presetClass="entr" presetSubtype="528" repeatCount="indefinite" fill="hold" grpId="0" nodeType="withEffect">
                                  <p:stCondLst>
                                    <p:cond delay="809"/>
                                  </p:stCondLst>
                                  <p:childTnLst>
                                    <p:set>
                                      <p:cBhvr>
                                        <p:cTn id="6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3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4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5" dur="5356"/>
                                        <p:tgtEl>
                                          <p:spTgt spid="5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6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7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8" presetID="53" presetClass="entr" presetSubtype="528" repeatCount="indefinite" fill="hold" grpId="0" nodeType="withEffect">
                                  <p:stCondLst>
                                    <p:cond delay="351"/>
                                  </p:stCondLst>
                                  <p:childTnLst>
                                    <p:set>
                                      <p:cBhvr>
                                        <p:cTn id="6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0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1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2" dur="7274"/>
                                        <p:tgtEl>
                                          <p:spTgt spid="5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3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4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5" presetID="53" presetClass="entr" presetSubtype="528" repeatCount="indefinite" fill="hold" grpId="0" nodeType="withEffect">
                                  <p:stCondLst>
                                    <p:cond delay="1594"/>
                                  </p:stCondLst>
                                  <p:childTnLst>
                                    <p:set>
                                      <p:cBhvr>
                                        <p:cTn id="7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7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8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9" dur="5069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0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1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2" presetID="53" presetClass="entr" presetSubtype="528" repeatCount="indefinite" fill="hold" grpId="0" nodeType="withEffect">
                                  <p:stCondLst>
                                    <p:cond delay="380"/>
                                  </p:stCondLst>
                                  <p:childTnLst>
                                    <p:set>
                                      <p:cBhvr>
                                        <p:cTn id="7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4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5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6" dur="5443"/>
                                        <p:tgtEl>
                                          <p:spTgt spid="5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7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8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9" presetID="53" presetClass="entr" presetSubtype="528" repeatCount="indefinite" fill="hold" grpId="0" nodeType="withEffect">
                                  <p:stCondLst>
                                    <p:cond delay="1243"/>
                                  </p:stCondLst>
                                  <p:childTnLst>
                                    <p:set>
                                      <p:cBhvr>
                                        <p:cTn id="7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1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2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3" dur="6959"/>
                                        <p:tgtEl>
                                          <p:spTgt spid="5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4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5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6" presetID="53" presetClass="entr" presetSubtype="528" repeatCount="indefinite" fill="hold" grpId="0" nodeType="withEffect">
                                  <p:stCondLst>
                                    <p:cond delay="1388"/>
                                  </p:stCondLst>
                                  <p:childTnLst>
                                    <p:set>
                                      <p:cBhvr>
                                        <p:cTn id="7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8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9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0" dur="5861"/>
                                        <p:tgtEl>
                                          <p:spTgt spid="5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1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2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3" presetID="53" presetClass="entr" presetSubtype="528" repeatCount="indefinite" fill="hold" grpId="0" nodeType="withEffect">
                                  <p:stCondLst>
                                    <p:cond delay="278"/>
                                  </p:stCondLst>
                                  <p:childTnLst>
                                    <p:set>
                                      <p:cBhvr>
                                        <p:cTn id="7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5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6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7" dur="5961"/>
                                        <p:tgtEl>
                                          <p:spTgt spid="5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8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9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0" presetID="53" presetClass="entr" presetSubtype="528" repeatCount="indefinite" fill="hold" grpId="0" nodeType="withEffect">
                                  <p:stCondLst>
                                    <p:cond delay="954"/>
                                  </p:stCondLst>
                                  <p:childTnLst>
                                    <p:set>
                                      <p:cBhvr>
                                        <p:cTn id="7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2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3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4" dur="5261"/>
                                        <p:tgtEl>
                                          <p:spTgt spid="5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5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6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7" presetID="53" presetClass="entr" presetSubtype="528" repeatCount="indefinite" fill="hold" grpId="0" nodeType="withEffect">
                                  <p:stCondLst>
                                    <p:cond delay="494"/>
                                  </p:stCondLst>
                                  <p:childTnLst>
                                    <p:set>
                                      <p:cBhvr>
                                        <p:cTn id="7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9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0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1" dur="6404"/>
                                        <p:tgtEl>
                                          <p:spTgt spid="5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2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3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4" presetID="53" presetClass="entr" presetSubtype="528" repeatCount="indefinite" fill="hold" grpId="0" nodeType="withEffect">
                                  <p:stCondLst>
                                    <p:cond delay="1901"/>
                                  </p:stCondLst>
                                  <p:childTnLst>
                                    <p:set>
                                      <p:cBhvr>
                                        <p:cTn id="7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6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7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8" dur="6419"/>
                                        <p:tgtEl>
                                          <p:spTgt spid="5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9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0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1" presetID="53" presetClass="entr" presetSubtype="528" repeatCount="indefinite" fill="hold" grpId="0" nodeType="withEffect">
                                  <p:stCondLst>
                                    <p:cond delay="367"/>
                                  </p:stCondLst>
                                  <p:childTnLst>
                                    <p:set>
                                      <p:cBhvr>
                                        <p:cTn id="7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3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4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5" dur="7266"/>
                                        <p:tgtEl>
                                          <p:spTgt spid="5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6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7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8" presetID="53" presetClass="entr" presetSubtype="528" repeatCount="indefinite" fill="hold" grpId="0" nodeType="withEffect">
                                  <p:stCondLst>
                                    <p:cond delay="961"/>
                                  </p:stCondLst>
                                  <p:childTnLst>
                                    <p:set>
                                      <p:cBhvr>
                                        <p:cTn id="7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0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1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2" dur="6578"/>
                                        <p:tgtEl>
                                          <p:spTgt spid="5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3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4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5" presetID="53" presetClass="entr" presetSubtype="528" repeatCount="indefinite" fill="hold" grpId="0" nodeType="withEffect">
                                  <p:stCondLst>
                                    <p:cond delay="640"/>
                                  </p:stCondLst>
                                  <p:childTnLst>
                                    <p:set>
                                      <p:cBhvr>
                                        <p:cTn id="7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7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8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9" dur="5112"/>
                                        <p:tgtEl>
                                          <p:spTgt spid="5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0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1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2" presetID="53" presetClass="entr" presetSubtype="528" repeatCount="indefinite" fill="hold" grpId="0" nodeType="withEffect">
                                  <p:stCondLst>
                                    <p:cond delay="1664"/>
                                  </p:stCondLst>
                                  <p:childTnLst>
                                    <p:set>
                                      <p:cBhvr>
                                        <p:cTn id="7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4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5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6" dur="5239"/>
                                        <p:tgtEl>
                                          <p:spTgt spid="5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7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8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9" presetID="53" presetClass="entr" presetSubtype="528" repeatCount="indefinite" fill="hold" grpId="0" nodeType="withEffect">
                                  <p:stCondLst>
                                    <p:cond delay="385"/>
                                  </p:stCondLst>
                                  <p:childTnLst>
                                    <p:set>
                                      <p:cBhvr>
                                        <p:cTn id="7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1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2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3" dur="5535"/>
                                        <p:tgtEl>
                                          <p:spTgt spid="5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4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5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6" presetID="53" presetClass="entr" presetSubtype="528" repeatCount="indefinite" fill="hold" grpId="0" nodeType="withEffect">
                                  <p:stCondLst>
                                    <p:cond delay="430"/>
                                  </p:stCondLst>
                                  <p:childTnLst>
                                    <p:set>
                                      <p:cBhvr>
                                        <p:cTn id="7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8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9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0" dur="5003"/>
                                        <p:tgtEl>
                                          <p:spTgt spid="5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1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2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3" presetID="53" presetClass="entr" presetSubtype="528" repeatCount="indefinite" fill="hold" grpId="0" nodeType="withEffect">
                                  <p:stCondLst>
                                    <p:cond delay="1048"/>
                                  </p:stCondLst>
                                  <p:childTnLst>
                                    <p:set>
                                      <p:cBhvr>
                                        <p:cTn id="8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5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6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7" dur="5033"/>
                                        <p:tgtEl>
                                          <p:spTgt spid="5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8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9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0" presetID="53" presetClass="entr" presetSubtype="528" repeatCount="indefinite" fill="hold" grpId="0" nodeType="withEffect">
                                  <p:stCondLst>
                                    <p:cond delay="1359"/>
                                  </p:stCondLst>
                                  <p:childTnLst>
                                    <p:set>
                                      <p:cBhvr>
                                        <p:cTn id="8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2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3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4" dur="6787"/>
                                        <p:tgtEl>
                                          <p:spTgt spid="5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5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6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7" presetID="2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8" dur="3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9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0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1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2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25 0.0564815 L -0.000833333 -0.258611 " pathEditMode="relative" rAng="0" ptsTypes="">
                                      <p:cBhvr>
                                        <p:cTn id="824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bldLvl="0" animBg="1"/>
      <p:bldP spid="35" grpId="0" bldLvl="0" animBg="1"/>
      <p:bldP spid="36" grpId="0" bldLvl="0" animBg="1"/>
      <p:bldP spid="37" grpId="0" bldLvl="0" animBg="1"/>
      <p:bldP spid="78" grpId="0" bldLvl="0" animBg="1"/>
      <p:bldP spid="97" grpId="0" bldLvl="0" animBg="1"/>
      <p:bldP spid="98" grpId="0" bldLvl="0" animBg="1"/>
      <p:bldP spid="109" grpId="0" bldLvl="0" animBg="1"/>
      <p:bldP spid="134" grpId="0" bldLvl="0" animBg="1"/>
      <p:bldP spid="135" grpId="0" bldLvl="0" animBg="1"/>
      <p:bldP spid="136" grpId="0" bldLvl="0" animBg="1"/>
      <p:bldP spid="137" grpId="0" bldLvl="0" animBg="1"/>
      <p:bldP spid="139" grpId="0" bldLvl="0" animBg="1"/>
      <p:bldP spid="140" grpId="0" bldLvl="0" animBg="1"/>
      <p:bldP spid="141" grpId="0" bldLvl="0" animBg="1"/>
      <p:bldP spid="142" grpId="0" bldLvl="0" animBg="1"/>
      <p:bldP spid="154" grpId="0" bldLvl="0" animBg="1"/>
      <p:bldP spid="155" grpId="0" bldLvl="0" animBg="1"/>
      <p:bldP spid="156" grpId="0" bldLvl="0" animBg="1"/>
      <p:bldP spid="226" grpId="0" bldLvl="0" animBg="1"/>
      <p:bldP spid="237" grpId="0" bldLvl="0" animBg="1"/>
      <p:bldP spid="238" grpId="0" bldLvl="0" animBg="1"/>
      <p:bldP spid="239" grpId="0" bldLvl="0" animBg="1"/>
      <p:bldP spid="240" grpId="0" bldLvl="0" animBg="1"/>
      <p:bldP spid="242" grpId="0" bldLvl="0" animBg="1"/>
      <p:bldP spid="243" grpId="0" bldLvl="0" animBg="1"/>
      <p:bldP spid="244" grpId="0" bldLvl="0" animBg="1"/>
      <p:bldP spid="245" grpId="0" bldLvl="0" animBg="1"/>
      <p:bldP spid="246" grpId="0" bldLvl="0" animBg="1"/>
      <p:bldP spid="247" grpId="0" bldLvl="0" animBg="1"/>
      <p:bldP spid="248" grpId="0" bldLvl="0" animBg="1"/>
      <p:bldP spid="252" grpId="0" bldLvl="0" animBg="1"/>
      <p:bldP spid="257" grpId="0" bldLvl="0" animBg="1"/>
      <p:bldP spid="262" grpId="0" bldLvl="0" animBg="1"/>
      <p:bldP spid="265" grpId="0" bldLvl="0" animBg="1"/>
      <p:bldP spid="266" grpId="0" bldLvl="0" animBg="1"/>
      <p:bldP spid="267" grpId="0" bldLvl="0" animBg="1"/>
      <p:bldP spid="268" grpId="0" bldLvl="0" animBg="1"/>
      <p:bldP spid="269" grpId="0" bldLvl="0" animBg="1"/>
      <p:bldP spid="384" grpId="0" bldLvl="0" animBg="1"/>
      <p:bldP spid="388" grpId="0" bldLvl="0" animBg="1"/>
      <p:bldP spid="392" grpId="0" bldLvl="0" animBg="1"/>
      <p:bldP spid="397" grpId="0" bldLvl="0" animBg="1"/>
      <p:bldP spid="402" grpId="0" bldLvl="0" animBg="1"/>
      <p:bldP spid="403" grpId="0" bldLvl="0" animBg="1"/>
      <p:bldP spid="404" grpId="0" bldLvl="0" animBg="1"/>
      <p:bldP spid="405" grpId="0" bldLvl="0" animBg="1"/>
      <p:bldP spid="406" grpId="0" bldLvl="0" animBg="1"/>
      <p:bldP spid="408" grpId="0" bldLvl="0" animBg="1"/>
      <p:bldP spid="409" grpId="0" bldLvl="0" animBg="1"/>
      <p:bldP spid="412" grpId="0" bldLvl="0" animBg="1"/>
      <p:bldP spid="413" grpId="0" bldLvl="0" animBg="1"/>
      <p:bldP spid="415" grpId="0" bldLvl="0" animBg="1"/>
      <p:bldP spid="416" grpId="0" bldLvl="0" animBg="1"/>
      <p:bldP spid="417" grpId="0" bldLvl="0" animBg="1"/>
      <p:bldP spid="418" grpId="0" bldLvl="0" animBg="1"/>
      <p:bldP spid="423" grpId="0" bldLvl="0" animBg="1"/>
      <p:bldP spid="426" grpId="0" bldLvl="0" animBg="1"/>
      <p:bldP spid="427" grpId="0" bldLvl="0" animBg="1"/>
      <p:bldP spid="428" grpId="0" bldLvl="0" animBg="1"/>
      <p:bldP spid="429" grpId="0" bldLvl="0" animBg="1"/>
      <p:bldP spid="430" grpId="0" bldLvl="0" animBg="1"/>
      <p:bldP spid="431" grpId="0" bldLvl="0" animBg="1"/>
      <p:bldP spid="432" grpId="0" bldLvl="0" animBg="1"/>
      <p:bldP spid="433" grpId="0" bldLvl="0" animBg="1"/>
      <p:bldP spid="434" grpId="0" bldLvl="0" animBg="1"/>
      <p:bldP spid="435" grpId="0" bldLvl="0" animBg="1"/>
      <p:bldP spid="436" grpId="0" bldLvl="0" animBg="1"/>
      <p:bldP spid="437" grpId="0" bldLvl="0" animBg="1"/>
      <p:bldP spid="438" grpId="0" bldLvl="0" animBg="1"/>
      <p:bldP spid="439" grpId="0" bldLvl="0" animBg="1"/>
      <p:bldP spid="440" grpId="0" bldLvl="0" animBg="1"/>
      <p:bldP spid="441" grpId="0" bldLvl="0" animBg="1"/>
      <p:bldP spid="457" grpId="0" bldLvl="0" animBg="1"/>
      <p:bldP spid="463" grpId="0" bldLvl="0" animBg="1"/>
      <p:bldP spid="465" grpId="0" bldLvl="0" animBg="1"/>
      <p:bldP spid="466" grpId="0" bldLvl="0" animBg="1"/>
      <p:bldP spid="468" grpId="0" bldLvl="0" animBg="1"/>
      <p:bldP spid="469" grpId="0" bldLvl="0" animBg="1"/>
      <p:bldP spid="470" grpId="0" bldLvl="0" animBg="1"/>
      <p:bldP spid="472" grpId="0" bldLvl="0" animBg="1"/>
      <p:bldP spid="473" grpId="0" bldLvl="0" animBg="1"/>
      <p:bldP spid="474" grpId="0" bldLvl="0" animBg="1"/>
      <p:bldP spid="481" grpId="0" bldLvl="0" animBg="1"/>
      <p:bldP spid="482" grpId="0" bldLvl="0" animBg="1"/>
      <p:bldP spid="483" grpId="0" bldLvl="0" animBg="1"/>
      <p:bldP spid="502" grpId="0" bldLvl="0" animBg="1"/>
      <p:bldP spid="503" grpId="0" bldLvl="0" animBg="1"/>
      <p:bldP spid="504" grpId="0" bldLvl="0" animBg="1"/>
      <p:bldP spid="505" grpId="0" bldLvl="0" animBg="1"/>
      <p:bldP spid="529" grpId="0" bldLvl="0" animBg="1"/>
      <p:bldP spid="531" grpId="0" bldLvl="0" animBg="1"/>
      <p:bldP spid="532" grpId="0" bldLvl="0" animBg="1"/>
      <p:bldP spid="533" grpId="0" bldLvl="0" animBg="1"/>
      <p:bldP spid="534" grpId="0" bldLvl="0" animBg="1"/>
      <p:bldP spid="535" grpId="0" bldLvl="0" animBg="1"/>
      <p:bldP spid="539" grpId="0" bldLvl="0" animBg="1"/>
      <p:bldP spid="542" grpId="0" bldLvl="0" animBg="1"/>
      <p:bldP spid="543" grpId="0" bldLvl="0" animBg="1"/>
      <p:bldP spid="545" grpId="0" bldLvl="0" animBg="1"/>
      <p:bldP spid="560" grpId="0" bldLvl="0" animBg="1"/>
      <p:bldP spid="561" grpId="0" bldLvl="0" animBg="1"/>
      <p:bldP spid="562" grpId="0" bldLvl="0" animBg="1"/>
      <p:bldP spid="568" grpId="0" bldLvl="0" animBg="1"/>
      <p:bldP spid="570" grpId="0" bldLvl="0" animBg="1"/>
      <p:bldP spid="571" grpId="0" bldLvl="0" animBg="1"/>
      <p:bldP spid="572" grpId="0" bldLvl="0" animBg="1"/>
      <p:bldP spid="573" grpId="0" bldLvl="0" animBg="1"/>
      <p:bldP spid="587" grpId="0" bldLvl="0" animBg="1"/>
      <p:bldP spid="590" grpId="0" bldLvl="0" animBg="1"/>
      <p:bldP spid="591" grpId="0" bldLvl="0" animBg="1"/>
      <p:bldP spid="592" grpId="0" bldLvl="0" animBg="1"/>
      <p:bldP spid="596" grpId="0" bldLvl="0" animBg="1"/>
      <p:bldP spid="597" grpId="0" bldLvl="0" animBg="1"/>
      <p:bldP spid="598" grpId="0" bldLvl="0" animBg="1"/>
      <p:bldP spid="599" grpId="0" bldLvl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53975" y="-110490"/>
            <a:ext cx="12245975" cy="8528685"/>
            <a:chOff x="-95" y="-188"/>
            <a:chExt cx="19285" cy="13431"/>
          </a:xfrm>
        </p:grpSpPr>
        <p:grpSp>
          <p:nvGrpSpPr>
            <p:cNvPr id="35" name="组合 34"/>
            <p:cNvGrpSpPr/>
            <p:nvPr/>
          </p:nvGrpSpPr>
          <p:grpSpPr>
            <a:xfrm>
              <a:off x="-95" y="-188"/>
              <a:ext cx="19285" cy="13431"/>
              <a:chOff x="-97" y="-188"/>
              <a:chExt cx="19285" cy="13431"/>
            </a:xfrm>
          </p:grpSpPr>
          <p:grpSp>
            <p:nvGrpSpPr>
              <p:cNvPr id="26" name="组合 25"/>
              <p:cNvGrpSpPr/>
              <p:nvPr/>
            </p:nvGrpSpPr>
            <p:grpSpPr>
              <a:xfrm>
                <a:off x="-97" y="-186"/>
                <a:ext cx="9664" cy="11216"/>
                <a:chOff x="1953" y="1163"/>
                <a:chExt cx="7302" cy="8474"/>
              </a:xfrm>
            </p:grpSpPr>
            <p:sp>
              <p:nvSpPr>
                <p:cNvPr id="8" name="矩形 7"/>
                <p:cNvSpPr/>
                <p:nvPr/>
              </p:nvSpPr>
              <p:spPr>
                <a:xfrm>
                  <a:off x="1964" y="3696"/>
                  <a:ext cx="7258" cy="3352"/>
                </a:xfrm>
                <a:prstGeom prst="rect">
                  <a:avLst/>
                </a:prstGeom>
                <a:solidFill>
                  <a:srgbClr val="25366A"/>
                </a:solidFill>
                <a:ln w="38100">
                  <a:solidFill>
                    <a:srgbClr val="000000">
                      <a:alpha val="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9" name="TextBox 3"/>
                <p:cNvSpPr txBox="1"/>
                <p:nvPr/>
              </p:nvSpPr>
              <p:spPr>
                <a:xfrm>
                  <a:off x="1975" y="4268"/>
                  <a:ext cx="7239" cy="18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9600" b="1" dirty="0">
                      <a:ln w="28575">
                        <a:noFill/>
                      </a:ln>
                      <a:solidFill>
                        <a:schemeClr val="bg1"/>
                      </a:solidFill>
                      <a:latin typeface="思源黑体 CN Heavy" panose="020B0A00000000000000" pitchFamily="34" charset="-122"/>
                      <a:ea typeface="思源黑体 CN Heavy" panose="020B0A00000000000000" pitchFamily="34" charset="-122"/>
                    </a:rPr>
                    <a:t>HSK 5</a:t>
                  </a:r>
                  <a:endParaRPr lang="en-US" altLang="zh-CN" sz="9600" b="1" dirty="0">
                    <a:ln w="28575">
                      <a:noFill/>
                    </a:ln>
                    <a:solidFill>
                      <a:schemeClr val="bg1"/>
                    </a:solidFill>
                    <a:latin typeface="思源黑体 CN Heavy" panose="020B0A00000000000000" pitchFamily="34" charset="-122"/>
                    <a:ea typeface="思源黑体 CN Heavy" panose="020B0A00000000000000" pitchFamily="34" charset="-122"/>
                  </a:endParaRPr>
                </a:p>
              </p:txBody>
            </p:sp>
            <p:sp>
              <p:nvSpPr>
                <p:cNvPr id="11" name="矩形 10"/>
                <p:cNvSpPr/>
                <p:nvPr/>
              </p:nvSpPr>
              <p:spPr>
                <a:xfrm>
                  <a:off x="1963" y="1163"/>
                  <a:ext cx="7258" cy="2637"/>
                </a:xfrm>
                <a:prstGeom prst="rect">
                  <a:avLst/>
                </a:prstGeom>
                <a:solidFill>
                  <a:srgbClr val="25366A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0" name="TextBox 3"/>
                <p:cNvSpPr txBox="1"/>
                <p:nvPr/>
              </p:nvSpPr>
              <p:spPr>
                <a:xfrm>
                  <a:off x="1964" y="1674"/>
                  <a:ext cx="7280" cy="12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6000" b="1" dirty="0">
                      <a:solidFill>
                        <a:schemeClr val="bg1"/>
                      </a:solidFill>
                      <a:latin typeface="思源黑体 CN Regular" panose="020B0500000000000000" pitchFamily="34" charset="-122"/>
                      <a:ea typeface="思源黑体 CN Regular" panose="020B0500000000000000" pitchFamily="34" charset="-122"/>
                    </a:rPr>
                    <a:t>Standard Course</a:t>
                  </a:r>
                  <a:endParaRPr lang="en-US" altLang="zh-CN" sz="6000" b="1" dirty="0">
                    <a:solidFill>
                      <a:schemeClr val="bg1"/>
                    </a:solidFill>
                    <a:latin typeface="思源黑体 CN Regular" panose="020B0500000000000000" pitchFamily="34" charset="-122"/>
                    <a:ea typeface="思源黑体 CN Regular" panose="020B0500000000000000" pitchFamily="34" charset="-122"/>
                  </a:endParaRPr>
                </a:p>
              </p:txBody>
            </p:sp>
            <p:sp>
              <p:nvSpPr>
                <p:cNvPr id="12" name="矩形 11"/>
                <p:cNvSpPr/>
                <p:nvPr/>
              </p:nvSpPr>
              <p:spPr>
                <a:xfrm>
                  <a:off x="1953" y="7001"/>
                  <a:ext cx="7258" cy="2636"/>
                </a:xfrm>
                <a:prstGeom prst="rect">
                  <a:avLst/>
                </a:prstGeom>
                <a:solidFill>
                  <a:srgbClr val="25366A"/>
                </a:solidFill>
                <a:ln w="38100">
                  <a:solidFill>
                    <a:srgbClr val="000000">
                      <a:alpha val="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3" name="TextBox 3"/>
                <p:cNvSpPr txBox="1"/>
                <p:nvPr/>
              </p:nvSpPr>
              <p:spPr>
                <a:xfrm>
                  <a:off x="1975" y="7522"/>
                  <a:ext cx="7280" cy="12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6000" b="1" dirty="0">
                      <a:solidFill>
                        <a:schemeClr val="bg1"/>
                      </a:solidFill>
                      <a:latin typeface="思源黑体 CN Regular" panose="020B0500000000000000" pitchFamily="34" charset="-122"/>
                      <a:ea typeface="思源黑体 CN Regular" panose="020B0500000000000000" pitchFamily="34" charset="-122"/>
                    </a:rPr>
                    <a:t>Lesson 26</a:t>
                  </a:r>
                  <a:endParaRPr lang="en-US" altLang="zh-CN" sz="6000" b="1" dirty="0">
                    <a:solidFill>
                      <a:schemeClr val="bg1"/>
                    </a:solidFill>
                    <a:latin typeface="思源黑体 CN Regular" panose="020B0500000000000000" pitchFamily="34" charset="-122"/>
                    <a:ea typeface="思源黑体 CN Regular" panose="020B0500000000000000" pitchFamily="34" charset="-122"/>
                  </a:endParaRPr>
                </a:p>
              </p:txBody>
            </p:sp>
            <p:cxnSp>
              <p:nvCxnSpPr>
                <p:cNvPr id="14" name="直接连接符 13"/>
                <p:cNvCxnSpPr/>
                <p:nvPr/>
              </p:nvCxnSpPr>
              <p:spPr>
                <a:xfrm>
                  <a:off x="1965" y="3800"/>
                  <a:ext cx="7235" cy="28"/>
                </a:xfrm>
                <a:prstGeom prst="line">
                  <a:avLst/>
                </a:prstGeom>
                <a:ln w="381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直接连接符 14"/>
                <p:cNvCxnSpPr/>
                <p:nvPr/>
              </p:nvCxnSpPr>
              <p:spPr>
                <a:xfrm>
                  <a:off x="1964" y="6960"/>
                  <a:ext cx="7235" cy="28"/>
                </a:xfrm>
                <a:prstGeom prst="line">
                  <a:avLst/>
                </a:prstGeom>
                <a:ln w="381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2" name="矩形 21"/>
              <p:cNvSpPr/>
              <p:nvPr/>
            </p:nvSpPr>
            <p:spPr>
              <a:xfrm>
                <a:off x="9524" y="-188"/>
                <a:ext cx="9664" cy="11219"/>
              </a:xfrm>
              <a:prstGeom prst="rect">
                <a:avLst/>
              </a:prstGeom>
              <a:blipFill rotWithShape="1">
                <a:blip r:embed="rId1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6" name="图片 5" descr="C:\Users\Administrator\Desktop\小红书\对外汉语战略搞钱计划\教学素材\图片素材\我压缩.png我压缩"/>
              <p:cNvPicPr>
                <a:picLocks noChangeAspect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>
              <a:xfrm>
                <a:off x="5130" y="77"/>
                <a:ext cx="13166" cy="13166"/>
              </a:xfrm>
              <a:prstGeom prst="rect">
                <a:avLst/>
              </a:prstGeom>
            </p:spPr>
          </p:pic>
        </p:grpSp>
        <p:pic>
          <p:nvPicPr>
            <p:cNvPr id="38" name="图片 37" descr="下一页按钮">
              <a:hlinkClick r:id="" action="ppaction://hlinkshowjump?jump=nextslide"/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610" y="8802"/>
              <a:ext cx="2899" cy="1498"/>
            </a:xfrm>
            <a:prstGeom prst="rect">
              <a:avLst/>
            </a:prstGeom>
          </p:spPr>
        </p:pic>
      </p:grpSp>
    </p:spTree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图片 49" descr="手拿遥控器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flipH="1">
            <a:off x="8997950" y="3854450"/>
            <a:ext cx="3194050" cy="3003550"/>
          </a:xfrm>
          <a:prstGeom prst="rect">
            <a:avLst/>
          </a:prstGeom>
        </p:spPr>
      </p:pic>
      <p:grpSp>
        <p:nvGrpSpPr>
          <p:cNvPr id="55" name="组合 54"/>
          <p:cNvGrpSpPr/>
          <p:nvPr/>
        </p:nvGrpSpPr>
        <p:grpSpPr>
          <a:xfrm>
            <a:off x="676910" y="946785"/>
            <a:ext cx="7586980" cy="5412105"/>
            <a:chOff x="1066" y="1491"/>
            <a:chExt cx="11948" cy="8523"/>
          </a:xfrm>
        </p:grpSpPr>
        <p:grpSp>
          <p:nvGrpSpPr>
            <p:cNvPr id="2" name="组合 1"/>
            <p:cNvGrpSpPr/>
            <p:nvPr/>
          </p:nvGrpSpPr>
          <p:grpSpPr>
            <a:xfrm>
              <a:off x="1066" y="1491"/>
              <a:ext cx="11948" cy="8523"/>
              <a:chOff x="1066" y="1491"/>
              <a:chExt cx="11948" cy="8523"/>
            </a:xfrm>
          </p:grpSpPr>
          <p:pic>
            <p:nvPicPr>
              <p:cNvPr id="3" name="图片 2" descr="电视机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066" y="1491"/>
                <a:ext cx="11948" cy="8523"/>
              </a:xfrm>
              <a:prstGeom prst="rect">
                <a:avLst/>
              </a:prstGeom>
            </p:spPr>
          </p:pic>
          <p:sp>
            <p:nvSpPr>
              <p:cNvPr id="9" name="矩形 8"/>
              <p:cNvSpPr/>
              <p:nvPr/>
            </p:nvSpPr>
            <p:spPr>
              <a:xfrm>
                <a:off x="5675" y="8209"/>
                <a:ext cx="2939" cy="1013"/>
              </a:xfrm>
              <a:prstGeom prst="rect">
                <a:avLst/>
              </a:prstGeom>
              <a:solidFill>
                <a:srgbClr val="FD431C"/>
              </a:solidFill>
              <a:ln>
                <a:solidFill>
                  <a:srgbClr val="FD431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Microsoft YaHei" panose="020B0503020204020204" charset="-122"/>
                  <a:cs typeface="+mn-cs"/>
                </a:endParaRPr>
              </a:p>
            </p:txBody>
          </p:sp>
        </p:grpSp>
        <p:pic>
          <p:nvPicPr>
            <p:cNvPr id="54" name="图片 53" descr="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83" y="8073"/>
              <a:ext cx="1661" cy="1661"/>
            </a:xfrm>
            <a:prstGeom prst="rect">
              <a:avLst/>
            </a:prstGeom>
          </p:spPr>
        </p:pic>
      </p:grpSp>
      <p:grpSp>
        <p:nvGrpSpPr>
          <p:cNvPr id="10" name="组合 9"/>
          <p:cNvGrpSpPr/>
          <p:nvPr/>
        </p:nvGrpSpPr>
        <p:grpSpPr>
          <a:xfrm>
            <a:off x="7497746" y="-493395"/>
            <a:ext cx="4788873" cy="2945130"/>
            <a:chOff x="9150" y="6028"/>
            <a:chExt cx="6716" cy="4638"/>
          </a:xfrm>
        </p:grpSpPr>
        <p:pic>
          <p:nvPicPr>
            <p:cNvPr id="11" name="图片 10" descr="0f19f38c4d898577ade8f7c1d044040e (1)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300000">
              <a:off x="9317" y="6028"/>
              <a:ext cx="6480" cy="4638"/>
            </a:xfrm>
            <a:prstGeom prst="rect">
              <a:avLst/>
            </a:prstGeom>
          </p:spPr>
        </p:pic>
        <p:sp>
          <p:nvSpPr>
            <p:cNvPr id="12" name="文本框 11"/>
            <p:cNvSpPr txBox="1"/>
            <p:nvPr/>
          </p:nvSpPr>
          <p:spPr>
            <a:xfrm>
              <a:off x="9150" y="7964"/>
              <a:ext cx="6716" cy="2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13004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SimSun" panose="02010600030101010101" pitchFamily="2" charset="-122"/>
                  <a:sym typeface="Calibri" panose="020F0502020204030204" charset="0"/>
                </a:rPr>
                <a:t>说一说：</a:t>
              </a:r>
              <a:endPara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SimSun" panose="02010600030101010101" pitchFamily="2" charset="-122"/>
                <a:sym typeface="Calibri" panose="020F0502020204030204" charset="0"/>
              </a:endParaRPr>
            </a:p>
            <a:p>
              <a:pPr lvl="0" algn="ctr" defTabSz="1300480"/>
              <a:r>
                <a:rPr lang="zh-CN" altLang="en-US" sz="2000" b="1" dirty="0">
                  <a:solidFill>
                    <a:srgbClr val="000000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imSun" panose="02010600030101010101" pitchFamily="2" charset="-122"/>
                  <a:sym typeface="Calibri" panose="020F0502020204030204" charset="0"/>
                </a:rPr>
                <a:t>你是一个平时爱思考的人吗？</a:t>
              </a:r>
              <a:endParaRPr lang="zh-CN" altLang="en-US" sz="2000" b="1" dirty="0">
                <a:solidFill>
                  <a:srgbClr val="000000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imSun" panose="02010600030101010101" pitchFamily="2" charset="-122"/>
                <a:sym typeface="Calibri" panose="020F0502020204030204" charset="0"/>
              </a:endParaRPr>
            </a:p>
            <a:p>
              <a:pPr lvl="0" algn="ctr" defTabSz="1300480"/>
              <a:r>
                <a:rPr lang="zh-CN" altLang="en-US" sz="2000" b="1" dirty="0">
                  <a:solidFill>
                    <a:srgbClr val="000000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imSun" panose="02010600030101010101" pitchFamily="2" charset="-122"/>
                  <a:sym typeface="Calibri" panose="020F0502020204030204" charset="0"/>
                </a:rPr>
                <a:t>当你遇到不顺利的情况时，你通常会</a:t>
              </a:r>
              <a:endParaRPr lang="zh-CN" altLang="en-US" sz="2000" b="1" dirty="0">
                <a:solidFill>
                  <a:srgbClr val="000000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imSun" panose="02010600030101010101" pitchFamily="2" charset="-122"/>
                <a:sym typeface="Calibri" panose="020F0502020204030204" charset="0"/>
              </a:endParaRPr>
            </a:p>
            <a:p>
              <a:pPr lvl="0" algn="ctr" defTabSz="1300480"/>
              <a:r>
                <a:rPr lang="zh-CN" altLang="en-US" sz="2000" b="1" dirty="0">
                  <a:solidFill>
                    <a:srgbClr val="000000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imSun" panose="02010600030101010101" pitchFamily="2" charset="-122"/>
                  <a:sym typeface="Calibri" panose="020F0502020204030204" charset="0"/>
                </a:rPr>
                <a:t>怎么做？</a:t>
              </a:r>
              <a:endParaRPr lang="zh-CN" altLang="en-US" sz="2000" b="1" dirty="0">
                <a:solidFill>
                  <a:srgbClr val="000000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imSun" panose="02010600030101010101" pitchFamily="2" charset="-122"/>
                <a:sym typeface="Calibri" panose="020F0502020204030204" charset="0"/>
              </a:endParaRPr>
            </a:p>
          </p:txBody>
        </p:sp>
      </p:grpSp>
      <p:sp>
        <p:nvSpPr>
          <p:cNvPr id="4" name="文本框 7"/>
          <p:cNvSpPr txBox="1"/>
          <p:nvPr/>
        </p:nvSpPr>
        <p:spPr>
          <a:xfrm>
            <a:off x="165735" y="2139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cs typeface="+mn-cs"/>
              </a:rPr>
              <a:t>热身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cs typeface="+mn-cs"/>
            </a:endParaRPr>
          </a:p>
        </p:txBody>
      </p:sp>
      <p:sp>
        <p:nvSpPr>
          <p:cNvPr id="6" name="文本框 7"/>
          <p:cNvSpPr txBox="1"/>
          <p:nvPr/>
        </p:nvSpPr>
        <p:spPr>
          <a:xfrm>
            <a:off x="237490" y="702310"/>
            <a:ext cx="117729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cs"/>
              </a:rPr>
              <a:t>Warm-up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+mn-cs"/>
            </a:endParaRPr>
          </a:p>
        </p:txBody>
      </p:sp>
      <p:pic>
        <p:nvPicPr>
          <p:cNvPr id="5" name="图片 4" descr="C:\Users\Administrator\Desktop\思考.png思考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393514" y="1963172"/>
            <a:ext cx="5517648" cy="312000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END"/>
          <p:cNvGrpSpPr/>
          <p:nvPr/>
        </p:nvGrpSpPr>
        <p:grpSpPr>
          <a:xfrm>
            <a:off x="6309043" y="702310"/>
            <a:ext cx="4739005" cy="5817235"/>
            <a:chOff x="9628" y="1159"/>
            <a:chExt cx="7463" cy="9161"/>
          </a:xfrm>
          <a:solidFill>
            <a:srgbClr val="E2AEAB"/>
          </a:solidFill>
        </p:grpSpPr>
        <p:sp>
          <p:nvSpPr>
            <p:cNvPr id="25" name="圆角矩形 24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rgbClr val="E2AE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9628" y="2585"/>
              <a:ext cx="7429" cy="4991"/>
            </a:xfrm>
            <a:prstGeom prst="rect">
              <a:avLst/>
            </a:prstGeom>
            <a:grpFill/>
            <a:ln>
              <a:solidFill>
                <a:srgbClr val="E2AEAB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sz="3600">
                  <a:solidFill>
                    <a:schemeClr val="lt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zhélǐ</a:t>
              </a:r>
              <a:r>
                <a:rPr lang="en-US" sz="96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endParaRPr lang="en-US" sz="96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哲理</a:t>
              </a:r>
              <a:endParaRPr lang="zh-CN" altLang="en-US" sz="96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>
                <a:buClrTx/>
                <a:buSzTx/>
                <a:buFontTx/>
              </a:pPr>
              <a:r>
                <a:rPr sz="2400">
                  <a:solidFill>
                    <a:schemeClr val="lt1"/>
                  </a:solidFill>
                  <a:sym typeface="Times New Roman" panose="02020603050405020304" pitchFamily="18" charset="0"/>
                </a:rPr>
                <a:t>n. philosophy</a:t>
              </a:r>
              <a:endParaRPr sz="2400">
                <a:solidFill>
                  <a:schemeClr val="lt1"/>
                </a:solidFill>
                <a:sym typeface="Times New Roman" panose="02020603050405020304" pitchFamily="18" charset="0"/>
              </a:endParaRPr>
            </a:p>
          </p:txBody>
        </p:sp>
      </p:grpSp>
      <p:grpSp>
        <p:nvGrpSpPr>
          <p:cNvPr id="70" name="南方" hidden="1"/>
          <p:cNvGrpSpPr/>
          <p:nvPr/>
        </p:nvGrpSpPr>
        <p:grpSpPr>
          <a:xfrm>
            <a:off x="6114733" y="735965"/>
            <a:ext cx="4739005" cy="5817235"/>
            <a:chOff x="9628" y="1159"/>
            <a:chExt cx="7463" cy="9161"/>
          </a:xfrm>
          <a:solidFill>
            <a:srgbClr val="E2AEAB"/>
          </a:solidFill>
        </p:grpSpPr>
        <p:sp>
          <p:nvSpPr>
            <p:cNvPr id="71" name="圆角矩形 70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rgbClr val="E2AE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文本框 71"/>
            <p:cNvSpPr txBox="1"/>
            <p:nvPr/>
          </p:nvSpPr>
          <p:spPr>
            <a:xfrm>
              <a:off x="9628" y="3387"/>
              <a:ext cx="7429" cy="4603"/>
            </a:xfrm>
            <a:prstGeom prst="rect">
              <a:avLst/>
            </a:prstGeom>
            <a:grpFill/>
            <a:ln>
              <a:solidFill>
                <a:srgbClr val="E2AEAB"/>
              </a:solidFill>
            </a:ln>
          </p:spPr>
          <p:txBody>
            <a:bodyPr wrap="square" rtlCol="0">
              <a:spAutoFit/>
            </a:bodyPr>
            <a:lstStyle/>
            <a:p>
              <a:pPr algn="ctr">
                <a:buClrTx/>
                <a:buSzTx/>
                <a:buFontTx/>
              </a:pPr>
              <a:r>
                <a:rPr lang="en-US" altLang="zh-CN" sz="66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nán fānɡ</a:t>
              </a:r>
              <a:r>
                <a:rPr lang="en-US" alt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endParaRPr lang="en-US" altLang="zh-CN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南</a:t>
              </a:r>
              <a:r>
                <a:rPr lang="en-US" alt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方</a:t>
              </a:r>
              <a:endParaRPr lang="en-US" altLang="zh-CN" sz="24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n. south, southern part</a:t>
              </a:r>
              <a:endParaRPr lang="en-US" altLang="zh-CN" sz="24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64" name="复习" hidden="1"/>
          <p:cNvGrpSpPr/>
          <p:nvPr/>
        </p:nvGrpSpPr>
        <p:grpSpPr>
          <a:xfrm>
            <a:off x="6114733" y="735965"/>
            <a:ext cx="4739005" cy="5817235"/>
            <a:chOff x="9628" y="1159"/>
            <a:chExt cx="7463" cy="9161"/>
          </a:xfrm>
          <a:solidFill>
            <a:schemeClr val="accent1"/>
          </a:solidFill>
        </p:grpSpPr>
        <p:sp>
          <p:nvSpPr>
            <p:cNvPr id="65" name="圆角矩形 64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文本框 65"/>
            <p:cNvSpPr txBox="1"/>
            <p:nvPr/>
          </p:nvSpPr>
          <p:spPr>
            <a:xfrm>
              <a:off x="9628" y="3587"/>
              <a:ext cx="7429" cy="4118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fù xí</a:t>
              </a:r>
              <a:r>
                <a:rPr lang="en-US" sz="6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Arial" panose="020B0604020202020204"/>
                </a:rPr>
                <a:t> </a:t>
              </a:r>
              <a:endParaRPr lang="en-US" sz="6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复</a:t>
              </a:r>
              <a:r>
                <a:rPr lang="en-US" alt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习</a:t>
              </a:r>
              <a:endParaRPr lang="zh-CN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华文细黑" panose="02010600040101010101" pitchFamily="2" charset="-122"/>
                  <a:sym typeface="+mn-ea"/>
                </a:rPr>
                <a:t>v.  to review</a:t>
              </a:r>
              <a:endParaRPr lang="en-US" altLang="zh-CN" sz="2400" b="1" kern="1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58" name="否则" hidden="1"/>
          <p:cNvGrpSpPr/>
          <p:nvPr/>
        </p:nvGrpSpPr>
        <p:grpSpPr>
          <a:xfrm>
            <a:off x="6114733" y="735965"/>
            <a:ext cx="4739005" cy="5817235"/>
            <a:chOff x="9628" y="1159"/>
            <a:chExt cx="7463" cy="9161"/>
          </a:xfrm>
          <a:solidFill>
            <a:schemeClr val="accent3"/>
          </a:solidFill>
        </p:grpSpPr>
        <p:sp>
          <p:nvSpPr>
            <p:cNvPr id="59" name="圆角矩形 58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文本框 59"/>
            <p:cNvSpPr txBox="1"/>
            <p:nvPr/>
          </p:nvSpPr>
          <p:spPr>
            <a:xfrm>
              <a:off x="9628" y="3587"/>
              <a:ext cx="7429" cy="4118"/>
            </a:xfrm>
            <a:prstGeom prst="rect">
              <a:avLst/>
            </a:prstGeom>
            <a:grpFill/>
            <a:ln>
              <a:solidFill>
                <a:schemeClr val="accent3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fǒuzé </a:t>
              </a:r>
              <a:r>
                <a:rPr sz="6000" dirty="0"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 </a:t>
              </a:r>
              <a:endParaRPr sz="6000" dirty="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  <a:p>
              <a:pPr algn="ctr"/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否则</a:t>
              </a:r>
              <a:endParaRPr lang="zh-CN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en-US" sz="2400" b="1" kern="10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华文细黑" panose="02010600040101010101" pitchFamily="2" charset="-122"/>
                  <a:sym typeface="+mn-ea"/>
                </a:rPr>
                <a:t>conj. or, otherwise</a:t>
              </a:r>
              <a:endParaRPr lang="en-US" sz="2400" b="1" kern="1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34" name="歪歪扭扭"/>
          <p:cNvGrpSpPr/>
          <p:nvPr/>
        </p:nvGrpSpPr>
        <p:grpSpPr>
          <a:xfrm>
            <a:off x="6329998" y="735965"/>
            <a:ext cx="4716780" cy="5817235"/>
            <a:chOff x="9663" y="1159"/>
            <a:chExt cx="7428" cy="9161"/>
          </a:xfrm>
          <a:solidFill>
            <a:schemeClr val="accent5"/>
          </a:solidFill>
        </p:grpSpPr>
        <p:sp>
          <p:nvSpPr>
            <p:cNvPr id="35" name="圆角矩形 34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9663" y="3753"/>
              <a:ext cx="7362" cy="3973"/>
            </a:xfrm>
            <a:prstGeom prst="rect">
              <a:avLst/>
            </a:prstGeom>
            <a:grpFill/>
            <a:ln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línghún</a:t>
              </a:r>
              <a:r>
                <a:rPr sz="5400" dirty="0"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 </a:t>
              </a:r>
              <a:endParaRPr lang="en-US" sz="54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灵魂</a:t>
              </a:r>
              <a:endParaRPr lang="zh-CN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Times New Roman" panose="02020603050405020304" pitchFamily="18" charset="0"/>
                </a:rPr>
                <a:t>n. soul</a:t>
              </a:r>
              <a:endParaRPr lang="en-US" altLang="zh-CN" sz="24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Times New Roman" panose="02020603050405020304" pitchFamily="18" charset="0"/>
              </a:endParaRPr>
            </a:p>
          </p:txBody>
        </p:sp>
      </p:grpSp>
      <p:grpSp>
        <p:nvGrpSpPr>
          <p:cNvPr id="16" name="女士"/>
          <p:cNvGrpSpPr/>
          <p:nvPr/>
        </p:nvGrpSpPr>
        <p:grpSpPr>
          <a:xfrm>
            <a:off x="6309043" y="735965"/>
            <a:ext cx="4739005" cy="5817235"/>
            <a:chOff x="9628" y="1159"/>
            <a:chExt cx="7463" cy="9161"/>
          </a:xfrm>
          <a:solidFill>
            <a:srgbClr val="E2AEAB"/>
          </a:solidFill>
        </p:grpSpPr>
        <p:sp>
          <p:nvSpPr>
            <p:cNvPr id="18" name="圆角矩形 17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ln>
              <a:solidFill>
                <a:schemeClr val="accent3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9628" y="3587"/>
              <a:ext cx="7429" cy="3973"/>
            </a:xfrm>
            <a:prstGeom prst="rect">
              <a:avLst/>
            </a:prstGeom>
            <a:ln>
              <a:solidFill>
                <a:schemeClr val="accent3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CN" sz="5400" dirty="0" err="1"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gǎo</a:t>
              </a:r>
              <a:endParaRPr lang="en-US" altLang="zh-CN" sz="5400" dirty="0" err="1"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endParaRPr>
            </a:p>
            <a:p>
              <a:pPr algn="ctr"/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搞</a:t>
              </a:r>
              <a:endParaRPr lang="zh-CN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sz="2400">
                  <a:sym typeface="Times New Roman" panose="02020603050405020304" pitchFamily="18" charset="0"/>
                </a:rPr>
                <a:t> v. to produce a</a:t>
              </a:r>
              <a:r>
                <a:rPr lang="en-US" sz="2400">
                  <a:sym typeface="Times New Roman" panose="02020603050405020304" pitchFamily="18" charset="0"/>
                </a:rPr>
                <a:t> certain effect</a:t>
              </a:r>
              <a:endParaRPr lang="en-US" sz="2400">
                <a:sym typeface="Times New Roman" panose="02020603050405020304" pitchFamily="18" charset="0"/>
              </a:endParaRPr>
            </a:p>
          </p:txBody>
        </p:sp>
      </p:grpSp>
      <p:grpSp>
        <p:nvGrpSpPr>
          <p:cNvPr id="29" name="游戏-有问题不显示"/>
          <p:cNvGrpSpPr/>
          <p:nvPr/>
        </p:nvGrpSpPr>
        <p:grpSpPr>
          <a:xfrm>
            <a:off x="6307773" y="735965"/>
            <a:ext cx="4739005" cy="5817235"/>
            <a:chOff x="9628" y="1159"/>
            <a:chExt cx="7463" cy="9161"/>
          </a:xfrm>
          <a:solidFill>
            <a:srgbClr val="E2AEAB"/>
          </a:solidFill>
        </p:grpSpPr>
        <p:sp>
          <p:nvSpPr>
            <p:cNvPr id="30" name="圆角矩形 29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rgbClr val="E2AE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9628" y="3587"/>
              <a:ext cx="7429" cy="4603"/>
            </a:xfrm>
            <a:prstGeom prst="rect">
              <a:avLst/>
            </a:prstGeom>
            <a:grpFill/>
            <a:ln>
              <a:solidFill>
                <a:srgbClr val="E2AEAB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yóu xì</a:t>
              </a:r>
              <a:r>
                <a:rPr lang="en-US" alt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Arial" panose="020B0604020202020204"/>
                </a:rPr>
                <a:t> </a:t>
              </a:r>
              <a:endParaRPr lang="en-US" altLang="zh-CN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游</a:t>
              </a:r>
              <a:r>
                <a:rPr lang="en-US" alt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戏</a:t>
              </a:r>
              <a:endParaRPr lang="zh-CN" altLang="en-US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n. game</a:t>
              </a:r>
              <a:endParaRPr lang="en-US" altLang="zh-CN" sz="24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2" name="评委"/>
          <p:cNvGrpSpPr/>
          <p:nvPr/>
        </p:nvGrpSpPr>
        <p:grpSpPr>
          <a:xfrm>
            <a:off x="6317298" y="676910"/>
            <a:ext cx="4730750" cy="5817235"/>
            <a:chOff x="10181" y="1159"/>
            <a:chExt cx="7450" cy="9161"/>
          </a:xfrm>
          <a:solidFill>
            <a:srgbClr val="E2AEAB"/>
          </a:solidFill>
        </p:grpSpPr>
        <p:sp>
          <p:nvSpPr>
            <p:cNvPr id="3" name="圆角矩形 2"/>
            <p:cNvSpPr/>
            <p:nvPr/>
          </p:nvSpPr>
          <p:spPr>
            <a:xfrm>
              <a:off x="10203" y="1159"/>
              <a:ext cx="7428" cy="9161"/>
            </a:xfrm>
            <a:prstGeom prst="roundRect">
              <a:avLst/>
            </a:prstGeom>
            <a:grpFill/>
            <a:ln>
              <a:solidFill>
                <a:srgbClr val="E2AE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10181" y="3685"/>
              <a:ext cx="7429" cy="3343"/>
            </a:xfrm>
            <a:prstGeom prst="rect">
              <a:avLst/>
            </a:prstGeom>
            <a:grpFill/>
            <a:ln>
              <a:solidFill>
                <a:srgbClr val="E2AEAB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rénwù</a:t>
              </a:r>
              <a:endParaRPr lang="en-US" sz="5400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endParaRPr>
            </a:p>
            <a:p>
              <a:pPr algn="ctr"/>
              <a:r>
                <a:rPr lang="zh-CN" altLang="en-US" sz="5400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人物</a:t>
              </a:r>
              <a:endParaRPr lang="en-US" sz="5400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endParaRP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华文细黑" panose="02010600040101010101" pitchFamily="2" charset="-122"/>
                  <a:sym typeface="Times New Roman" panose="02020603050405020304" pitchFamily="18" charset="0"/>
                </a:rPr>
                <a:t>n. figure</a:t>
              </a:r>
              <a:endParaRPr lang="en-US" altLang="zh-CN" sz="2400" b="1" kern="1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华文细黑" panose="02010600040101010101" pitchFamily="2" charset="-122"/>
                <a:sym typeface="Times New Roman" panose="02020603050405020304" pitchFamily="18" charset="0"/>
              </a:endParaRPr>
            </a:p>
          </p:txBody>
        </p:sp>
      </p:grpSp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23" name="入围"/>
          <p:cNvGrpSpPr/>
          <p:nvPr/>
        </p:nvGrpSpPr>
        <p:grpSpPr>
          <a:xfrm>
            <a:off x="1326833" y="676910"/>
            <a:ext cx="4717415" cy="5817235"/>
            <a:chOff x="2106" y="1159"/>
            <a:chExt cx="7429" cy="9161"/>
          </a:xfrm>
        </p:grpSpPr>
        <p:sp>
          <p:nvSpPr>
            <p:cNvPr id="5" name="圆角矩形 4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solidFill>
              <a:srgbClr val="558ED5"/>
            </a:solidFill>
            <a:ln>
              <a:solidFill>
                <a:srgbClr val="558E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2106" y="3587"/>
              <a:ext cx="7429" cy="39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6600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dézuì</a:t>
              </a:r>
              <a:endParaRPr lang="en-US" altLang="zh-CN" sz="6600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endParaRPr>
            </a:p>
            <a:p>
              <a:pPr algn="ctr"/>
              <a:r>
                <a:rPr lang="zh-CN" altLang="en-US" sz="6600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得罪</a:t>
              </a:r>
              <a:endParaRPr lang="en-US" altLang="zh-CN" sz="6600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endParaRP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Times New Roman" panose="02020603050405020304" pitchFamily="18" charset="0"/>
                </a:rPr>
                <a:t>v. to offend</a:t>
              </a:r>
              <a:endParaRPr lang="en-US" altLang="zh-CN" sz="24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Times New Roman" panose="02020603050405020304" pitchFamily="18" charset="0"/>
              </a:endParaRPr>
            </a:p>
          </p:txBody>
        </p:sp>
      </p:grpSp>
      <p:grpSp>
        <p:nvGrpSpPr>
          <p:cNvPr id="6" name="对比"/>
          <p:cNvGrpSpPr/>
          <p:nvPr/>
        </p:nvGrpSpPr>
        <p:grpSpPr>
          <a:xfrm>
            <a:off x="1326198" y="676910"/>
            <a:ext cx="4717415" cy="5817235"/>
            <a:chOff x="2106" y="1159"/>
            <a:chExt cx="7429" cy="9161"/>
          </a:xfrm>
          <a:solidFill>
            <a:srgbClr val="558ED5"/>
          </a:solidFill>
        </p:grpSpPr>
        <p:sp>
          <p:nvSpPr>
            <p:cNvPr id="9" name="圆角矩形 8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grpFill/>
            <a:ln>
              <a:solidFill>
                <a:srgbClr val="558E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2106" y="3587"/>
              <a:ext cx="7429" cy="4263"/>
            </a:xfrm>
            <a:prstGeom prst="rect">
              <a:avLst/>
            </a:prstGeom>
            <a:grpFill/>
            <a:ln>
              <a:solidFill>
                <a:srgbClr val="558ED5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600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zǒngsuàn</a:t>
              </a:r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总算</a:t>
              </a:r>
              <a:endParaRPr lang="zh-CN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Times New Roman" panose="02020603050405020304" pitchFamily="18" charset="0"/>
                </a:rPr>
                <a:t>adv. at last</a:t>
              </a:r>
              <a:endParaRPr lang="en-US" altLang="zh-CN" sz="24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Times New Roman" panose="02020603050405020304" pitchFamily="18" charset="0"/>
              </a:endParaRPr>
            </a:p>
          </p:txBody>
        </p:sp>
      </p:grpSp>
      <p:grpSp>
        <p:nvGrpSpPr>
          <p:cNvPr id="21" name="电台"/>
          <p:cNvGrpSpPr/>
          <p:nvPr/>
        </p:nvGrpSpPr>
        <p:grpSpPr>
          <a:xfrm>
            <a:off x="1326198" y="623570"/>
            <a:ext cx="4717415" cy="5817235"/>
            <a:chOff x="2106" y="1159"/>
            <a:chExt cx="7429" cy="9161"/>
          </a:xfrm>
          <a:solidFill>
            <a:srgbClr val="558ED5"/>
          </a:solidFill>
        </p:grpSpPr>
        <p:sp>
          <p:nvSpPr>
            <p:cNvPr id="32" name="圆角矩形 31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ln>
              <a:solidFill>
                <a:srgbClr val="58B6E5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2106" y="3587"/>
              <a:ext cx="7429" cy="4118"/>
            </a:xfrm>
            <a:prstGeom prst="rect">
              <a:avLst/>
            </a:prstGeom>
            <a:ln>
              <a:solidFill>
                <a:srgbClr val="58B6E5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sz="6000"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xísú</a:t>
              </a:r>
              <a:endParaRPr sz="6000"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endParaRPr>
            </a:p>
            <a:p>
              <a:pPr algn="ctr" eaLnBrk="1"/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习俗</a:t>
              </a:r>
              <a:endParaRPr lang="zh-CN" altLang="en-US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 eaLnBrk="1"/>
              <a:r>
                <a:rPr sz="2400">
                  <a:sym typeface="Times New Roman" panose="02020603050405020304" pitchFamily="18" charset="0"/>
                </a:rPr>
                <a:t>n. custom</a:t>
              </a:r>
              <a:endParaRPr sz="2400">
                <a:sym typeface="Times New Roman" panose="02020603050405020304" pitchFamily="18" charset="0"/>
              </a:endParaRPr>
            </a:p>
          </p:txBody>
        </p:sp>
      </p:grpSp>
      <p:grpSp>
        <p:nvGrpSpPr>
          <p:cNvPr id="37" name="细节"/>
          <p:cNvGrpSpPr/>
          <p:nvPr/>
        </p:nvGrpSpPr>
        <p:grpSpPr>
          <a:xfrm>
            <a:off x="1326833" y="623431"/>
            <a:ext cx="4717415" cy="5817235"/>
            <a:chOff x="2106" y="1159"/>
            <a:chExt cx="7429" cy="9161"/>
          </a:xfrm>
          <a:solidFill>
            <a:schemeClr val="tx2">
              <a:lumMod val="60000"/>
              <a:lumOff val="40000"/>
            </a:schemeClr>
          </a:solidFill>
        </p:grpSpPr>
        <p:sp>
          <p:nvSpPr>
            <p:cNvPr id="38" name="圆角矩形 37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grpFill/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2106" y="3155"/>
              <a:ext cx="7429" cy="4603"/>
            </a:xfrm>
            <a:prstGeom prst="rect">
              <a:avLst/>
            </a:prstGeom>
            <a:grpFill/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sz="5400"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píláo</a:t>
              </a:r>
              <a:r>
                <a:rPr 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endParaRPr lang="en-US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疲劳</a:t>
              </a:r>
              <a:endParaRPr lang="zh-CN" altLang="en-US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sz="2400">
                  <a:sym typeface="Times New Roman" panose="02020603050405020304" pitchFamily="18" charset="0"/>
                </a:rPr>
                <a:t>adj. tired</a:t>
              </a:r>
              <a:endParaRPr sz="2400">
                <a:sym typeface="Times New Roman" panose="02020603050405020304" pitchFamily="18" charset="0"/>
              </a:endParaRPr>
            </a:p>
          </p:txBody>
        </p:sp>
      </p:grpSp>
      <p:grpSp>
        <p:nvGrpSpPr>
          <p:cNvPr id="61" name="带" hidden="1"/>
          <p:cNvGrpSpPr/>
          <p:nvPr/>
        </p:nvGrpSpPr>
        <p:grpSpPr>
          <a:xfrm>
            <a:off x="1337628" y="728206"/>
            <a:ext cx="4717415" cy="5817235"/>
            <a:chOff x="2106" y="1159"/>
            <a:chExt cx="7429" cy="9161"/>
          </a:xfrm>
          <a:solidFill>
            <a:schemeClr val="accent5"/>
          </a:solidFill>
        </p:grpSpPr>
        <p:sp>
          <p:nvSpPr>
            <p:cNvPr id="62" name="圆角矩形 61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grpFill/>
            <a:ln>
              <a:solidFill>
                <a:schemeClr val="accent5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文本框 62"/>
            <p:cNvSpPr txBox="1"/>
            <p:nvPr/>
          </p:nvSpPr>
          <p:spPr>
            <a:xfrm>
              <a:off x="2106" y="3587"/>
              <a:ext cx="7429" cy="4603"/>
            </a:xfrm>
            <a:prstGeom prst="rect">
              <a:avLst/>
            </a:prstGeom>
            <a:grpFill/>
            <a:ln>
              <a:solidFill>
                <a:schemeClr val="accent5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sz="6000">
                  <a:sym typeface="+mn-ea"/>
                </a:rPr>
                <a:t>cāi</a:t>
              </a:r>
              <a:r>
                <a:rPr 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endParaRPr lang="en-US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猜</a:t>
              </a:r>
              <a:endParaRPr lang="zh-CN" altLang="en-US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lvl="0" algn="ctr">
                <a:defRPr sz="1800"/>
              </a:pPr>
              <a:r>
                <a:rPr sz="2400">
                  <a:sym typeface="+mn-ea"/>
                </a:rPr>
                <a:t>v. to guess</a:t>
              </a:r>
              <a:endParaRPr sz="2400">
                <a:sym typeface="+mn-ea"/>
              </a:endParaRPr>
            </a:p>
          </p:txBody>
        </p:sp>
      </p:grpSp>
      <p:grpSp>
        <p:nvGrpSpPr>
          <p:cNvPr id="67" name="面包" hidden="1"/>
          <p:cNvGrpSpPr/>
          <p:nvPr/>
        </p:nvGrpSpPr>
        <p:grpSpPr>
          <a:xfrm>
            <a:off x="1337628" y="728206"/>
            <a:ext cx="4717415" cy="5817235"/>
            <a:chOff x="2106" y="1159"/>
            <a:chExt cx="7429" cy="9161"/>
          </a:xfrm>
          <a:solidFill>
            <a:srgbClr val="C00000"/>
          </a:solidFill>
        </p:grpSpPr>
        <p:sp>
          <p:nvSpPr>
            <p:cNvPr id="68" name="圆角矩形 67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文本框 68"/>
            <p:cNvSpPr txBox="1"/>
            <p:nvPr/>
          </p:nvSpPr>
          <p:spPr>
            <a:xfrm>
              <a:off x="2106" y="3587"/>
              <a:ext cx="7429" cy="4603"/>
            </a:xfrm>
            <a:prstGeom prst="rect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sz="6600">
                  <a:sym typeface="+mn-ea"/>
                </a:rPr>
                <a:t>zhǐhǎo</a:t>
              </a:r>
              <a:r>
                <a:rPr 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endParaRPr lang="en-US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只好</a:t>
              </a:r>
              <a:endParaRPr lang="zh-CN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sz="2400">
                  <a:sym typeface="+mn-ea"/>
                </a:rPr>
                <a:t>adv. cannot but, to be forced to</a:t>
              </a:r>
              <a:endParaRPr sz="2400">
                <a:sym typeface="+mn-ea"/>
              </a:endParaRPr>
            </a:p>
          </p:txBody>
        </p:sp>
      </p:grpSp>
      <p:grpSp>
        <p:nvGrpSpPr>
          <p:cNvPr id="27" name="北方" hidden="1"/>
          <p:cNvGrpSpPr/>
          <p:nvPr/>
        </p:nvGrpSpPr>
        <p:grpSpPr>
          <a:xfrm>
            <a:off x="1337628" y="711061"/>
            <a:ext cx="4717415" cy="5817235"/>
            <a:chOff x="2106" y="1159"/>
            <a:chExt cx="7429" cy="9161"/>
          </a:xfrm>
          <a:solidFill>
            <a:srgbClr val="C00000"/>
          </a:solidFill>
        </p:grpSpPr>
        <p:sp>
          <p:nvSpPr>
            <p:cNvPr id="28" name="圆角矩形 27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2106" y="3587"/>
              <a:ext cx="7429" cy="4603"/>
            </a:xfrm>
            <a:prstGeom prst="rect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sz="6600" dirty="0" err="1">
                  <a:latin typeface="GB Pinyinok-D" panose="02010601030101010101" pitchFamily="2" charset="-122"/>
                  <a:ea typeface="GB Pinyinok-D" panose="02010601030101010101" pitchFamily="2" charset="-122"/>
                  <a:sym typeface="+mn-ea"/>
                </a:rPr>
                <a:t>láidejí</a:t>
              </a:r>
              <a:r>
                <a:rPr 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endParaRPr lang="en-US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来得及</a:t>
              </a:r>
              <a:endParaRPr lang="zh-CN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lvl="0" algn="ctr">
                <a:defRPr sz="1800"/>
              </a:pPr>
              <a:r>
                <a:rPr sz="2400">
                  <a:sym typeface="+mn-ea"/>
                </a:rPr>
                <a:t>v. there’s still time (to do sth.)</a:t>
              </a:r>
              <a:endParaRPr sz="2400">
                <a:sym typeface="+mn-ea"/>
              </a:endParaRPr>
            </a:p>
          </p:txBody>
        </p:sp>
      </p:grpSp>
      <p:grpSp>
        <p:nvGrpSpPr>
          <p:cNvPr id="76" name="组合 75"/>
          <p:cNvGrpSpPr/>
          <p:nvPr/>
        </p:nvGrpSpPr>
        <p:grpSpPr>
          <a:xfrm>
            <a:off x="1326515" y="663575"/>
            <a:ext cx="4716780" cy="5816600"/>
            <a:chOff x="2107" y="1159"/>
            <a:chExt cx="7428" cy="9160"/>
          </a:xfrm>
        </p:grpSpPr>
        <p:sp>
          <p:nvSpPr>
            <p:cNvPr id="74" name="圆角矩形 73"/>
            <p:cNvSpPr/>
            <p:nvPr/>
          </p:nvSpPr>
          <p:spPr>
            <a:xfrm>
              <a:off x="2107" y="1159"/>
              <a:ext cx="7428" cy="9161"/>
            </a:xfrm>
            <a:prstGeom prst="round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9" name="图片 18" descr="1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372" y="3070"/>
              <a:ext cx="4898" cy="4898"/>
            </a:xfrm>
            <a:prstGeom prst="rect">
              <a:avLst/>
            </a:prstGeom>
          </p:spPr>
        </p:pic>
      </p:grpSp>
      <p:grpSp>
        <p:nvGrpSpPr>
          <p:cNvPr id="15" name="组合 14"/>
          <p:cNvGrpSpPr/>
          <p:nvPr/>
        </p:nvGrpSpPr>
        <p:grpSpPr>
          <a:xfrm>
            <a:off x="5628323" y="1699260"/>
            <a:ext cx="935990" cy="4041140"/>
            <a:chOff x="8862" y="2676"/>
            <a:chExt cx="1474" cy="6364"/>
          </a:xfrm>
        </p:grpSpPr>
        <p:sp>
          <p:nvSpPr>
            <p:cNvPr id="10" name="空心弧 9"/>
            <p:cNvSpPr/>
            <p:nvPr/>
          </p:nvSpPr>
          <p:spPr>
            <a:xfrm>
              <a:off x="8862" y="2676"/>
              <a:ext cx="1474" cy="793"/>
            </a:xfrm>
            <a:prstGeom prst="blockArc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2" name="空心弧 11"/>
            <p:cNvSpPr/>
            <p:nvPr/>
          </p:nvSpPr>
          <p:spPr>
            <a:xfrm>
              <a:off x="8862" y="4571"/>
              <a:ext cx="1474" cy="793"/>
            </a:xfrm>
            <a:prstGeom prst="blockArc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空心弧 12"/>
            <p:cNvSpPr/>
            <p:nvPr/>
          </p:nvSpPr>
          <p:spPr>
            <a:xfrm>
              <a:off x="8862" y="6466"/>
              <a:ext cx="1474" cy="793"/>
            </a:xfrm>
            <a:prstGeom prst="blockArc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空心弧 13"/>
            <p:cNvSpPr/>
            <p:nvPr/>
          </p:nvSpPr>
          <p:spPr>
            <a:xfrm>
              <a:off x="8862" y="8248"/>
              <a:ext cx="1474" cy="793"/>
            </a:xfrm>
            <a:prstGeom prst="blockArc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1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7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1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3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4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6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2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7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7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500"/>
                            </p:stCondLst>
                            <p:childTnLst>
                              <p:par>
                                <p:cTn id="93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9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2" dur="5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500"/>
                            </p:stCondLst>
                            <p:childTnLst>
                              <p:par>
                                <p:cTn id="108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10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7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1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500"/>
                            </p:stCondLst>
                            <p:childTnLst>
                              <p:par>
                                <p:cTn id="123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1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1000"/>
                            </p:stCondLst>
                            <p:childTnLst>
                              <p:par>
                                <p:cTn id="130" presetID="17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1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1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矩形: 圆角 53"/>
          <p:cNvSpPr/>
          <p:nvPr/>
        </p:nvSpPr>
        <p:spPr>
          <a:xfrm>
            <a:off x="8164195" y="404495"/>
            <a:ext cx="2485390" cy="100393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57" name="矩形: 圆角 56"/>
          <p:cNvSpPr/>
          <p:nvPr/>
        </p:nvSpPr>
        <p:spPr>
          <a:xfrm>
            <a:off x="8270240" y="2941955"/>
            <a:ext cx="2402840" cy="95821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60" name="矩形: 圆角 59"/>
          <p:cNvSpPr/>
          <p:nvPr/>
        </p:nvSpPr>
        <p:spPr>
          <a:xfrm>
            <a:off x="8270240" y="5549265"/>
            <a:ext cx="2489835" cy="999490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8304530" y="3134995"/>
            <a:ext cx="237299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>
              <a:buNone/>
            </a:pPr>
            <a:r>
              <a:rPr lang="en-US" altLang="zh-CN" sz="28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n. custom</a:t>
            </a:r>
            <a:endParaRPr lang="en-US" altLang="zh-CN" sz="2800" b="1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8253095" y="664845"/>
            <a:ext cx="243713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>
              <a:buNone/>
            </a:pPr>
            <a:r>
              <a:rPr lang="en-US" altLang="zh-CN" sz="28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n. figure</a:t>
            </a:r>
            <a:endParaRPr lang="en-US" altLang="zh-CN" sz="2800" b="1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65" name="文本框 64"/>
          <p:cNvSpPr txBox="1"/>
          <p:nvPr/>
        </p:nvSpPr>
        <p:spPr>
          <a:xfrm>
            <a:off x="8336280" y="5777230"/>
            <a:ext cx="234315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>
              <a:buNone/>
            </a:pPr>
            <a:r>
              <a:rPr lang="en-US" altLang="zh-CN" sz="28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v. to offend</a:t>
            </a:r>
            <a:endParaRPr lang="en-US" altLang="zh-CN" sz="2800" b="1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cxnSp>
        <p:nvCxnSpPr>
          <p:cNvPr id="67" name="直接连接符 66"/>
          <p:cNvCxnSpPr/>
          <p:nvPr/>
        </p:nvCxnSpPr>
        <p:spPr>
          <a:xfrm>
            <a:off x="3449936" y="1272042"/>
            <a:ext cx="1648460" cy="1705610"/>
          </a:xfrm>
          <a:prstGeom prst="line">
            <a:avLst/>
          </a:prstGeom>
          <a:ln w="38100">
            <a:solidFill>
              <a:srgbClr val="FF491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9" name="直接连接符 68"/>
          <p:cNvCxnSpPr/>
          <p:nvPr/>
        </p:nvCxnSpPr>
        <p:spPr>
          <a:xfrm>
            <a:off x="3315556" y="3917082"/>
            <a:ext cx="1942465" cy="1631950"/>
          </a:xfrm>
          <a:prstGeom prst="line">
            <a:avLst/>
          </a:prstGeom>
          <a:ln w="38100">
            <a:solidFill>
              <a:srgbClr val="FF491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73" name="直接连接符 72"/>
          <p:cNvCxnSpPr>
            <a:stCxn id="20" idx="3"/>
          </p:cNvCxnSpPr>
          <p:nvPr/>
        </p:nvCxnSpPr>
        <p:spPr>
          <a:xfrm flipV="1">
            <a:off x="3103427" y="787187"/>
            <a:ext cx="2221230" cy="5301615"/>
          </a:xfrm>
          <a:prstGeom prst="line">
            <a:avLst/>
          </a:prstGeom>
          <a:ln w="38100">
            <a:solidFill>
              <a:srgbClr val="FF491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2" name="图片 1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5" name="文本框 7"/>
          <p:cNvSpPr txBox="1"/>
          <p:nvPr/>
        </p:nvSpPr>
        <p:spPr>
          <a:xfrm>
            <a:off x="165735" y="213995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4" name="矩形: 圆角 53"/>
          <p:cNvSpPr/>
          <p:nvPr/>
        </p:nvSpPr>
        <p:spPr>
          <a:xfrm>
            <a:off x="1406525" y="3015615"/>
            <a:ext cx="2025015" cy="100393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6" name="矩形: 圆角 53"/>
          <p:cNvSpPr/>
          <p:nvPr/>
        </p:nvSpPr>
        <p:spPr>
          <a:xfrm>
            <a:off x="1439545" y="315595"/>
            <a:ext cx="2025015" cy="100393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7" name="矩形: 圆角 53"/>
          <p:cNvSpPr/>
          <p:nvPr/>
        </p:nvSpPr>
        <p:spPr>
          <a:xfrm>
            <a:off x="1407160" y="5544820"/>
            <a:ext cx="2025015" cy="100393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0" name="矩形: 圆角 53"/>
          <p:cNvSpPr/>
          <p:nvPr/>
        </p:nvSpPr>
        <p:spPr>
          <a:xfrm>
            <a:off x="5055870" y="5506085"/>
            <a:ext cx="2025015" cy="100393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1" name="矩形: 圆角 53"/>
          <p:cNvSpPr/>
          <p:nvPr/>
        </p:nvSpPr>
        <p:spPr>
          <a:xfrm>
            <a:off x="5010785" y="2967990"/>
            <a:ext cx="2025015" cy="100393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2" name="矩形: 圆角 53"/>
          <p:cNvSpPr/>
          <p:nvPr/>
        </p:nvSpPr>
        <p:spPr>
          <a:xfrm>
            <a:off x="4986020" y="309245"/>
            <a:ext cx="2025015" cy="100393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5045710" y="5777865"/>
            <a:ext cx="202438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xísú</a:t>
            </a:r>
            <a:endParaRPr lang="en-US" altLang="zh-CN" sz="32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5048885" y="3155950"/>
            <a:ext cx="202438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rénwù</a:t>
            </a:r>
            <a:endParaRPr lang="en-US" altLang="zh-CN" sz="320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4999355" y="578485"/>
            <a:ext cx="202438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dézuì</a:t>
            </a:r>
            <a:endParaRPr lang="en-US" altLang="zh-CN" sz="320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439545" y="5715635"/>
            <a:ext cx="202438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得罪</a:t>
            </a:r>
            <a:endParaRPr lang="zh-CN" altLang="en-US" sz="3200" b="1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1407160" y="3190875"/>
            <a:ext cx="202438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rPr>
              <a:t>习俗</a:t>
            </a:r>
            <a:endParaRPr lang="zh-CN" altLang="en-US" sz="3200" b="1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1795780" y="529590"/>
            <a:ext cx="131318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1">
              <a:buNone/>
            </a:pPr>
            <a:r>
              <a:rPr lang="zh-CN" altLang="en-US" sz="32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rPr>
              <a:t>人物</a:t>
            </a:r>
            <a:endParaRPr lang="zh-CN" altLang="en-US" sz="3200" b="1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cxnSp>
        <p:nvCxnSpPr>
          <p:cNvPr id="27" name="直接连接符 26"/>
          <p:cNvCxnSpPr>
            <a:stCxn id="14" idx="3"/>
            <a:endCxn id="57" idx="1"/>
          </p:cNvCxnSpPr>
          <p:nvPr/>
        </p:nvCxnSpPr>
        <p:spPr>
          <a:xfrm flipV="1">
            <a:off x="7070071" y="3421517"/>
            <a:ext cx="1200150" cy="2648585"/>
          </a:xfrm>
          <a:prstGeom prst="line">
            <a:avLst/>
          </a:prstGeom>
          <a:ln w="38100">
            <a:solidFill>
              <a:srgbClr val="FF491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 flipV="1">
            <a:off x="6957676" y="1272042"/>
            <a:ext cx="1207770" cy="2165985"/>
          </a:xfrm>
          <a:prstGeom prst="line">
            <a:avLst/>
          </a:prstGeom>
          <a:ln w="38100">
            <a:solidFill>
              <a:srgbClr val="FF491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>
            <a:off x="6919576" y="1118372"/>
            <a:ext cx="1399540" cy="4581525"/>
          </a:xfrm>
          <a:prstGeom prst="line">
            <a:avLst/>
          </a:prstGeom>
          <a:ln w="38100">
            <a:solidFill>
              <a:srgbClr val="FF491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doors dir="ver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矩形: 圆角 53"/>
          <p:cNvSpPr/>
          <p:nvPr/>
        </p:nvSpPr>
        <p:spPr>
          <a:xfrm>
            <a:off x="8164195" y="404495"/>
            <a:ext cx="2485390" cy="100393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57" name="矩形: 圆角 56"/>
          <p:cNvSpPr/>
          <p:nvPr/>
        </p:nvSpPr>
        <p:spPr>
          <a:xfrm>
            <a:off x="8270240" y="2941955"/>
            <a:ext cx="2402840" cy="95821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60" name="矩形: 圆角 59"/>
          <p:cNvSpPr/>
          <p:nvPr/>
        </p:nvSpPr>
        <p:spPr>
          <a:xfrm>
            <a:off x="8270240" y="5549265"/>
            <a:ext cx="2489835" cy="999490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8304530" y="3134995"/>
            <a:ext cx="237299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>
              <a:buNone/>
            </a:pPr>
            <a:r>
              <a:rPr lang="en-US" altLang="zh-CN" sz="28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adj. tired</a:t>
            </a:r>
            <a:endParaRPr lang="en-US" altLang="zh-CN" sz="2800" b="1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8253095" y="664845"/>
            <a:ext cx="243713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>
              <a:buNone/>
            </a:pPr>
            <a:r>
              <a:rPr lang="en-US" altLang="zh-CN" sz="28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n. soul</a:t>
            </a:r>
            <a:endParaRPr lang="en-US" altLang="zh-CN" sz="2800" b="1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65" name="文本框 64"/>
          <p:cNvSpPr txBox="1"/>
          <p:nvPr/>
        </p:nvSpPr>
        <p:spPr>
          <a:xfrm>
            <a:off x="8336280" y="5777230"/>
            <a:ext cx="242379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>
              <a:buNone/>
            </a:pPr>
            <a:r>
              <a:rPr lang="en-US" altLang="zh-CN" sz="28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n.philosophy</a:t>
            </a:r>
            <a:endParaRPr lang="en-US" altLang="zh-CN" sz="2800" b="1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cxnSp>
        <p:nvCxnSpPr>
          <p:cNvPr id="67" name="直接连接符 66"/>
          <p:cNvCxnSpPr/>
          <p:nvPr/>
        </p:nvCxnSpPr>
        <p:spPr>
          <a:xfrm>
            <a:off x="3449936" y="1272042"/>
            <a:ext cx="1674495" cy="4252595"/>
          </a:xfrm>
          <a:prstGeom prst="line">
            <a:avLst/>
          </a:prstGeom>
          <a:ln w="38100">
            <a:solidFill>
              <a:srgbClr val="FF491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9" name="直接连接符 68"/>
          <p:cNvCxnSpPr/>
          <p:nvPr/>
        </p:nvCxnSpPr>
        <p:spPr>
          <a:xfrm flipV="1">
            <a:off x="3314921" y="1186582"/>
            <a:ext cx="1790700" cy="2451735"/>
          </a:xfrm>
          <a:prstGeom prst="line">
            <a:avLst/>
          </a:prstGeom>
          <a:ln w="38100">
            <a:solidFill>
              <a:srgbClr val="FF491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73" name="直接连接符 72"/>
          <p:cNvCxnSpPr>
            <a:stCxn id="22" idx="3"/>
          </p:cNvCxnSpPr>
          <p:nvPr/>
        </p:nvCxnSpPr>
        <p:spPr>
          <a:xfrm flipV="1">
            <a:off x="3464107" y="3809787"/>
            <a:ext cx="1641475" cy="2197735"/>
          </a:xfrm>
          <a:prstGeom prst="line">
            <a:avLst/>
          </a:prstGeom>
          <a:ln w="38100">
            <a:solidFill>
              <a:srgbClr val="FF491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2" name="图片 1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5" name="文本框 7"/>
          <p:cNvSpPr txBox="1"/>
          <p:nvPr/>
        </p:nvSpPr>
        <p:spPr>
          <a:xfrm>
            <a:off x="165735" y="213995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4" name="矩形: 圆角 53"/>
          <p:cNvSpPr/>
          <p:nvPr/>
        </p:nvSpPr>
        <p:spPr>
          <a:xfrm>
            <a:off x="1406525" y="3015615"/>
            <a:ext cx="2025015" cy="100393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6" name="矩形: 圆角 53"/>
          <p:cNvSpPr/>
          <p:nvPr/>
        </p:nvSpPr>
        <p:spPr>
          <a:xfrm>
            <a:off x="1439545" y="315595"/>
            <a:ext cx="2025015" cy="100393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7" name="矩形: 圆角 53"/>
          <p:cNvSpPr/>
          <p:nvPr/>
        </p:nvSpPr>
        <p:spPr>
          <a:xfrm>
            <a:off x="1407160" y="5544820"/>
            <a:ext cx="2025015" cy="100393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0" name="矩形: 圆角 53"/>
          <p:cNvSpPr/>
          <p:nvPr/>
        </p:nvSpPr>
        <p:spPr>
          <a:xfrm>
            <a:off x="5055870" y="5506085"/>
            <a:ext cx="2025015" cy="100393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1" name="矩形: 圆角 53"/>
          <p:cNvSpPr/>
          <p:nvPr/>
        </p:nvSpPr>
        <p:spPr>
          <a:xfrm>
            <a:off x="5010785" y="2967990"/>
            <a:ext cx="2025015" cy="100393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2" name="矩形: 圆角 53"/>
          <p:cNvSpPr/>
          <p:nvPr/>
        </p:nvSpPr>
        <p:spPr>
          <a:xfrm>
            <a:off x="4986020" y="309245"/>
            <a:ext cx="2025015" cy="100393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5045710" y="5777865"/>
            <a:ext cx="202438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línghún</a:t>
            </a:r>
            <a:endParaRPr lang="en-US" altLang="zh-CN" sz="32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5048885" y="3155950"/>
            <a:ext cx="202438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zhélǐ</a:t>
            </a:r>
            <a:endParaRPr lang="en-US" altLang="zh-CN" sz="32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4999355" y="578485"/>
            <a:ext cx="202438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píláo</a:t>
            </a:r>
            <a:endParaRPr lang="en-US" altLang="zh-CN" sz="320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439545" y="5715635"/>
            <a:ext cx="202438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哲理</a:t>
            </a:r>
            <a:endParaRPr lang="zh-CN" altLang="en-US" sz="3200" b="1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1407160" y="3190875"/>
            <a:ext cx="202438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rPr>
              <a:t>疲劳</a:t>
            </a:r>
            <a:endParaRPr lang="zh-CN" altLang="en-US" sz="3200" b="1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1795780" y="529590"/>
            <a:ext cx="131318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1">
              <a:buNone/>
            </a:pPr>
            <a:r>
              <a:rPr lang="zh-CN" altLang="en-US" sz="32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rPr>
              <a:t>灵魂</a:t>
            </a:r>
            <a:endParaRPr lang="zh-CN" altLang="en-US" sz="3200" b="1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cxnSp>
        <p:nvCxnSpPr>
          <p:cNvPr id="27" name="直接连接符 26"/>
          <p:cNvCxnSpPr/>
          <p:nvPr/>
        </p:nvCxnSpPr>
        <p:spPr>
          <a:xfrm flipV="1">
            <a:off x="7029431" y="1295537"/>
            <a:ext cx="1238250" cy="4267200"/>
          </a:xfrm>
          <a:prstGeom prst="line">
            <a:avLst/>
          </a:prstGeom>
          <a:ln w="38100">
            <a:solidFill>
              <a:srgbClr val="FF491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>
            <a:off x="6877031" y="1181237"/>
            <a:ext cx="1485900" cy="2343150"/>
          </a:xfrm>
          <a:prstGeom prst="line">
            <a:avLst/>
          </a:prstGeom>
          <a:ln w="38100">
            <a:solidFill>
              <a:srgbClr val="FF491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>
            <a:off x="6896081" y="3391037"/>
            <a:ext cx="1440180" cy="2303780"/>
          </a:xfrm>
          <a:prstGeom prst="line">
            <a:avLst/>
          </a:prstGeom>
          <a:ln w="38100">
            <a:solidFill>
              <a:srgbClr val="FF491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doors dir="ver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7"/>
          <p:cNvSpPr txBox="1"/>
          <p:nvPr/>
        </p:nvSpPr>
        <p:spPr>
          <a:xfrm>
            <a:off x="165735" y="173355"/>
            <a:ext cx="633222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语言点</a:t>
            </a:r>
            <a:endParaRPr lang="en-US" altLang="zh-CN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9" name="文本框 7"/>
          <p:cNvSpPr txBox="1"/>
          <p:nvPr/>
        </p:nvSpPr>
        <p:spPr>
          <a:xfrm>
            <a:off x="237490" y="695325"/>
            <a:ext cx="180086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Language Point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3" name="梯形 22"/>
          <p:cNvSpPr/>
          <p:nvPr/>
        </p:nvSpPr>
        <p:spPr>
          <a:xfrm>
            <a:off x="9288780" y="12439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30" name="图片 29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9776248" y="-717762"/>
            <a:ext cx="1801707" cy="2511213"/>
          </a:xfrm>
          <a:prstGeom prst="rect">
            <a:avLst/>
          </a:prstGeom>
        </p:spPr>
      </p:pic>
      <p:grpSp>
        <p:nvGrpSpPr>
          <p:cNvPr id="31" name="组合 30"/>
          <p:cNvGrpSpPr/>
          <p:nvPr/>
        </p:nvGrpSpPr>
        <p:grpSpPr>
          <a:xfrm>
            <a:off x="9288780" y="3110865"/>
            <a:ext cx="2837180" cy="1152417"/>
            <a:chOff x="7787" y="3052"/>
            <a:chExt cx="5660" cy="2529"/>
          </a:xfrm>
        </p:grpSpPr>
        <p:sp>
          <p:nvSpPr>
            <p:cNvPr id="33" name="圆角矩形 32"/>
            <p:cNvSpPr/>
            <p:nvPr/>
          </p:nvSpPr>
          <p:spPr>
            <a:xfrm>
              <a:off x="8776" y="3052"/>
              <a:ext cx="3577" cy="1882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7787" y="3219"/>
              <a:ext cx="5660" cy="23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zh-CN" altLang="en-US" sz="4400" b="1" kern="100" dirty="0">
                  <a:solidFill>
                    <a:srgbClr val="FF0000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搞</a:t>
              </a:r>
              <a:endParaRPr lang="en-US" altLang="zh-CN" sz="4400" b="1" kern="100" dirty="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endParaRPr lang="zh-CN" altLang="en-US" sz="2000" b="1" dirty="0">
                <a:solidFill>
                  <a:schemeClr val="bg1">
                    <a:lumMod val="6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328930" y="2491466"/>
            <a:ext cx="9148219" cy="837565"/>
            <a:chOff x="518" y="3412"/>
            <a:chExt cx="13447" cy="1319"/>
          </a:xfrm>
        </p:grpSpPr>
        <p:sp>
          <p:nvSpPr>
            <p:cNvPr id="62" name="圆角矩形 61"/>
            <p:cNvSpPr/>
            <p:nvPr/>
          </p:nvSpPr>
          <p:spPr>
            <a:xfrm>
              <a:off x="518" y="3426"/>
              <a:ext cx="13447" cy="1305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文本框 7"/>
            <p:cNvSpPr txBox="1"/>
            <p:nvPr/>
          </p:nvSpPr>
          <p:spPr>
            <a:xfrm>
              <a:off x="518" y="3412"/>
              <a:ext cx="13446" cy="13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algn="ctr" defTabSz="914400" rtl="0" eaLnBrk="1" fontAlgn="base" latinLnBrk="0" hangingPunct="0">
                <a:lnSpc>
                  <a:spcPct val="150000"/>
                </a:lnSpc>
                <a:buClrTx/>
                <a:buSzTx/>
                <a:buFontTx/>
                <a:buNone/>
              </a:pPr>
              <a:r>
                <a:rPr lang="zh-CN" altLang="en-US" sz="32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终于，大导演</a:t>
              </a:r>
              <a:r>
                <a:rPr lang="zh-CN" altLang="en-US" sz="3200" b="1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搞(弄)</a:t>
              </a:r>
              <a:r>
                <a:rPr lang="zh-CN" altLang="en-US" sz="32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明白了当地的这种习俗。</a:t>
              </a:r>
              <a:endParaRPr lang="zh-CN" altLang="en-US" sz="3200" b="1" noProof="0" dirty="0">
                <a:ln>
                  <a:noFill/>
                </a:ln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华文细黑" panose="02010600040101010101" pitchFamily="2" charset="-122"/>
              </a:endParaRPr>
            </a:p>
          </p:txBody>
        </p:sp>
      </p:grpSp>
      <p:grpSp>
        <p:nvGrpSpPr>
          <p:cNvPr id="80" name="组合 79"/>
          <p:cNvGrpSpPr/>
          <p:nvPr/>
        </p:nvGrpSpPr>
        <p:grpSpPr>
          <a:xfrm>
            <a:off x="328930" y="4643120"/>
            <a:ext cx="9148899" cy="829945"/>
            <a:chOff x="518" y="3425"/>
            <a:chExt cx="13447" cy="1307"/>
          </a:xfrm>
        </p:grpSpPr>
        <p:sp>
          <p:nvSpPr>
            <p:cNvPr id="81" name="圆角矩形 80"/>
            <p:cNvSpPr/>
            <p:nvPr/>
          </p:nvSpPr>
          <p:spPr>
            <a:xfrm>
              <a:off x="518" y="3426"/>
              <a:ext cx="13447" cy="1305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文本框 7"/>
            <p:cNvSpPr txBox="1"/>
            <p:nvPr/>
          </p:nvSpPr>
          <p:spPr>
            <a:xfrm>
              <a:off x="519" y="3425"/>
              <a:ext cx="13446" cy="13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eaLnBrk="1" fontAlgn="base" hangingPunct="0">
                <a:lnSpc>
                  <a:spcPct val="150000"/>
                </a:lnSpc>
                <a:buClrTx/>
                <a:buSzTx/>
                <a:buFontTx/>
              </a:pPr>
              <a:r>
                <a:rPr lang="zh-CN" altLang="en-US" sz="32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我把他的电话</a:t>
              </a:r>
              <a:r>
                <a:rPr lang="zh-CN" altLang="en-US" sz="3200" b="1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搞(弄)</a:t>
              </a:r>
              <a:r>
                <a:rPr lang="zh-CN" altLang="en-US" sz="32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坏了。</a:t>
              </a:r>
              <a:endParaRPr lang="zh-CN" altLang="en-US" sz="3200" b="1" noProof="0" dirty="0">
                <a:ln>
                  <a:noFill/>
                </a:ln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华文细黑" panose="02010600040101010101" pitchFamily="2" charset="-122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9354820" y="4721225"/>
            <a:ext cx="2837180" cy="836958"/>
            <a:chOff x="7787" y="3052"/>
            <a:chExt cx="5660" cy="2039"/>
          </a:xfrm>
        </p:grpSpPr>
        <p:sp>
          <p:nvSpPr>
            <p:cNvPr id="6" name="圆角矩形 5"/>
            <p:cNvSpPr/>
            <p:nvPr/>
          </p:nvSpPr>
          <p:spPr>
            <a:xfrm>
              <a:off x="8776" y="3052"/>
              <a:ext cx="3577" cy="1882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7787" y="3219"/>
              <a:ext cx="5660" cy="18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zh-CN" sz="4400" b="1" kern="100" dirty="0">
                  <a:solidFill>
                    <a:srgbClr val="FF0000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弄</a:t>
              </a:r>
              <a:endParaRPr lang="zh-CN" sz="2000" b="1" dirty="0">
                <a:solidFill>
                  <a:schemeClr val="bg1">
                    <a:lumMod val="6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</p:txBody>
        </p:sp>
      </p:grpSp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143" b="89143" l="9283" r="91139">
                        <a14:foregroundMark x1="11814" y1="54857" x2="9283" y2="66286"/>
                        <a14:foregroundMark x1="91139" y1="37714" x2="91139" y2="377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024" y="4171315"/>
            <a:ext cx="1123983" cy="82994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7"/>
          <p:cNvSpPr txBox="1"/>
          <p:nvPr/>
        </p:nvSpPr>
        <p:spPr>
          <a:xfrm>
            <a:off x="165735" y="173355"/>
            <a:ext cx="633222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语言点</a:t>
            </a:r>
            <a:endParaRPr lang="en-US" altLang="zh-CN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9" name="文本框 7"/>
          <p:cNvSpPr txBox="1"/>
          <p:nvPr/>
        </p:nvSpPr>
        <p:spPr>
          <a:xfrm>
            <a:off x="237490" y="695325"/>
            <a:ext cx="180086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Language Point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3" name="梯形 22"/>
          <p:cNvSpPr/>
          <p:nvPr/>
        </p:nvSpPr>
        <p:spPr>
          <a:xfrm>
            <a:off x="9288780" y="12439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30" name="图片 29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9776248" y="-717762"/>
            <a:ext cx="1801707" cy="2511213"/>
          </a:xfrm>
          <a:prstGeom prst="rect">
            <a:avLst/>
          </a:prstGeom>
        </p:spPr>
      </p:pic>
      <p:grpSp>
        <p:nvGrpSpPr>
          <p:cNvPr id="31" name="组合 30"/>
          <p:cNvGrpSpPr/>
          <p:nvPr/>
        </p:nvGrpSpPr>
        <p:grpSpPr>
          <a:xfrm>
            <a:off x="9776013" y="3193415"/>
            <a:ext cx="1801559" cy="1760141"/>
            <a:chOff x="8759" y="3144"/>
            <a:chExt cx="3594" cy="1958"/>
          </a:xfrm>
        </p:grpSpPr>
        <p:sp>
          <p:nvSpPr>
            <p:cNvPr id="33" name="圆角矩形 32"/>
            <p:cNvSpPr/>
            <p:nvPr/>
          </p:nvSpPr>
          <p:spPr>
            <a:xfrm>
              <a:off x="8776" y="3144"/>
              <a:ext cx="3577" cy="1882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8759" y="3219"/>
              <a:ext cx="3594" cy="18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zh-CN" altLang="en-US" sz="4400" b="1" kern="100" dirty="0">
                  <a:solidFill>
                    <a:srgbClr val="FF0000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至于</a:t>
              </a:r>
              <a:endParaRPr lang="zh-CN" altLang="zh-CN" sz="2000" dirty="0">
                <a:solidFill>
                  <a:schemeClr val="bg1">
                    <a:lumMod val="6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  <a:p>
              <a:pPr algn="ctr" fontAlgn="ctr"/>
              <a:r>
                <a:rPr lang="zh-CN" altLang="en-US" sz="2000" b="1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v. 表示达到某种程度，多用于反问句。</a:t>
              </a:r>
              <a:endParaRPr lang="zh-CN" altLang="en-US" sz="2000" b="1" dirty="0">
                <a:solidFill>
                  <a:schemeClr val="bg1">
                    <a:lumMod val="6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328930" y="2445567"/>
            <a:ext cx="8561705" cy="828675"/>
            <a:chOff x="518" y="2814"/>
            <a:chExt cx="13483" cy="1917"/>
          </a:xfrm>
        </p:grpSpPr>
        <p:sp>
          <p:nvSpPr>
            <p:cNvPr id="62" name="圆角矩形 61"/>
            <p:cNvSpPr/>
            <p:nvPr/>
          </p:nvSpPr>
          <p:spPr>
            <a:xfrm>
              <a:off x="518" y="2814"/>
              <a:ext cx="13447" cy="1917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文本框 7"/>
            <p:cNvSpPr txBox="1"/>
            <p:nvPr/>
          </p:nvSpPr>
          <p:spPr>
            <a:xfrm>
              <a:off x="555" y="3157"/>
              <a:ext cx="13446" cy="135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fontAlgn="base" hangingPunct="0">
                <a:lnSpc>
                  <a:spcPct val="100000"/>
                </a:lnSpc>
                <a:buClrTx/>
                <a:buSzTx/>
                <a:buFontTx/>
              </a:pPr>
              <a:r>
                <a:rPr lang="zh-CN" altLang="en-US" sz="32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我就是和你开了个玩笑，你</a:t>
              </a:r>
              <a:r>
                <a:rPr lang="zh-CN" altLang="en-US" sz="3200" b="1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至于</a:t>
              </a:r>
              <a:r>
                <a:rPr lang="zh-CN" altLang="en-US" sz="32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这么生气吗？</a:t>
              </a:r>
              <a:endParaRPr lang="zh-CN" altLang="en-US" sz="3200" b="1" noProof="0" dirty="0">
                <a:ln>
                  <a:noFill/>
                </a:ln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华文细黑" panose="02010600040101010101" pitchFamily="2" charset="-122"/>
              </a:endParaRPr>
            </a:p>
          </p:txBody>
        </p:sp>
      </p:grpSp>
      <p:grpSp>
        <p:nvGrpSpPr>
          <p:cNvPr id="80" name="组合 79"/>
          <p:cNvGrpSpPr/>
          <p:nvPr/>
        </p:nvGrpSpPr>
        <p:grpSpPr>
          <a:xfrm>
            <a:off x="352425" y="4072255"/>
            <a:ext cx="8538845" cy="1353820"/>
            <a:chOff x="518" y="3426"/>
            <a:chExt cx="13447" cy="1305"/>
          </a:xfrm>
        </p:grpSpPr>
        <p:sp>
          <p:nvSpPr>
            <p:cNvPr id="81" name="圆角矩形 80"/>
            <p:cNvSpPr/>
            <p:nvPr/>
          </p:nvSpPr>
          <p:spPr>
            <a:xfrm>
              <a:off x="518" y="3426"/>
              <a:ext cx="13447" cy="1305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文本框 7"/>
            <p:cNvSpPr txBox="1"/>
            <p:nvPr/>
          </p:nvSpPr>
          <p:spPr>
            <a:xfrm>
              <a:off x="519" y="3635"/>
              <a:ext cx="13446" cy="103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eaLnBrk="1" fontAlgn="base" hangingPunct="0">
                <a:buClrTx/>
                <a:buSzTx/>
                <a:buFontTx/>
              </a:pPr>
              <a:r>
                <a:rPr lang="zh-CN" altLang="en-US" sz="32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什么？一件衬衫要两千块，这什么料子啊？</a:t>
              </a:r>
              <a:endParaRPr lang="zh-CN" altLang="en-US" sz="3200" b="1" noProof="0" dirty="0">
                <a:ln>
                  <a:noFill/>
                </a:ln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华文细黑" panose="02010600040101010101" pitchFamily="2" charset="-122"/>
              </a:endParaRPr>
            </a:p>
            <a:p>
              <a:pPr algn="ctr" eaLnBrk="1" fontAlgn="base" hangingPunct="0">
                <a:buClrTx/>
                <a:buSzTx/>
                <a:buFontTx/>
              </a:pPr>
              <a:r>
                <a:rPr lang="zh-CN" altLang="en-US" sz="3200" b="1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至于</a:t>
              </a:r>
              <a:r>
                <a:rPr lang="zh-CN" altLang="en-US" sz="32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这么贵吗？</a:t>
              </a:r>
              <a:endParaRPr lang="zh-CN" altLang="en-US" sz="3200" b="1" noProof="0" dirty="0">
                <a:ln>
                  <a:noFill/>
                </a:ln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华文细黑" panose="02010600040101010101" pitchFamily="2" charset="-122"/>
              </a:endParaRP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211" b="96491" l="9804" r="88889">
                        <a14:foregroundMark x1="45752" y1="31140" x2="41176" y2="56140"/>
                        <a14:foregroundMark x1="31373" y1="30702" x2="33333" y2="44298"/>
                        <a14:foregroundMark x1="33333" y1="44298" x2="37255" y2="49561"/>
                        <a14:foregroundMark x1="39216" y1="10088" x2="49020" y2="17544"/>
                        <a14:foregroundMark x1="34641" y1="10088" x2="26144" y2="18421"/>
                        <a14:foregroundMark x1="64052" y1="10526" x2="74510" y2="17544"/>
                        <a14:foregroundMark x1="66667" y1="9211" x2="75163" y2="14035"/>
                        <a14:foregroundMark x1="75163" y1="39912" x2="75163" y2="52632"/>
                        <a14:foregroundMark x1="56209" y1="31579" x2="56863" y2="48684"/>
                        <a14:foregroundMark x1="77124" y1="44737" x2="51634" y2="63596"/>
                        <a14:foregroundMark x1="18301" y1="46053" x2="26144" y2="58772"/>
                        <a14:foregroundMark x1="26144" y1="58772" x2="30065" y2="60965"/>
                        <a14:foregroundMark x1="33333" y1="82895" x2="32680" y2="90789"/>
                        <a14:foregroundMark x1="61438" y1="82895" x2="64706" y2="96491"/>
                        <a14:foregroundMark x1="64706" y1="96491" x2="64706" y2="9649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1399" y="1502712"/>
            <a:ext cx="756469" cy="112728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858" b="96653" l="472" r="95755">
                        <a14:foregroundMark x1="8019" y1="35565" x2="6604" y2="36402"/>
                        <a14:foregroundMark x1="4717" y1="38494" x2="1415" y2="38075"/>
                        <a14:foregroundMark x1="943" y1="38075" x2="943" y2="38075"/>
                        <a14:foregroundMark x1="45755" y1="7113" x2="56132" y2="12971"/>
                        <a14:foregroundMark x1="43396" y1="10879" x2="53302" y2="6276"/>
                        <a14:foregroundMark x1="90094" y1="31381" x2="89151" y2="40167"/>
                        <a14:foregroundMark x1="37736" y1="87448" x2="59434" y2="92050"/>
                        <a14:foregroundMark x1="59434" y1="92050" x2="61792" y2="91632"/>
                        <a14:foregroundMark x1="44811" y1="95397" x2="52358" y2="97071"/>
                        <a14:foregroundMark x1="92925" y1="33891" x2="95755" y2="376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9792" y="3668922"/>
            <a:ext cx="657116" cy="740805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7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7"/>
          <p:cNvSpPr txBox="1"/>
          <p:nvPr/>
        </p:nvSpPr>
        <p:spPr>
          <a:xfrm>
            <a:off x="165735" y="173355"/>
            <a:ext cx="633222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语言点</a:t>
            </a:r>
            <a:endParaRPr lang="en-US" altLang="zh-CN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9" name="文本框 7"/>
          <p:cNvSpPr txBox="1"/>
          <p:nvPr/>
        </p:nvSpPr>
        <p:spPr>
          <a:xfrm>
            <a:off x="237490" y="695325"/>
            <a:ext cx="180086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Language Point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3" name="梯形 22"/>
          <p:cNvSpPr/>
          <p:nvPr/>
        </p:nvSpPr>
        <p:spPr>
          <a:xfrm>
            <a:off x="9288780" y="12439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30" name="图片 29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9776248" y="-717762"/>
            <a:ext cx="1801707" cy="2511213"/>
          </a:xfrm>
          <a:prstGeom prst="rect">
            <a:avLst/>
          </a:prstGeom>
        </p:spPr>
      </p:pic>
      <p:grpSp>
        <p:nvGrpSpPr>
          <p:cNvPr id="31" name="组合 30"/>
          <p:cNvGrpSpPr/>
          <p:nvPr/>
        </p:nvGrpSpPr>
        <p:grpSpPr>
          <a:xfrm>
            <a:off x="9776013" y="3193415"/>
            <a:ext cx="1801559" cy="1760141"/>
            <a:chOff x="8759" y="3144"/>
            <a:chExt cx="3594" cy="1958"/>
          </a:xfrm>
        </p:grpSpPr>
        <p:sp>
          <p:nvSpPr>
            <p:cNvPr id="33" name="圆角矩形 32"/>
            <p:cNvSpPr/>
            <p:nvPr/>
          </p:nvSpPr>
          <p:spPr>
            <a:xfrm>
              <a:off x="8776" y="3144"/>
              <a:ext cx="3577" cy="1882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8759" y="3219"/>
              <a:ext cx="3594" cy="18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zh-CN" altLang="en-US" sz="4400" b="1" kern="100" dirty="0">
                  <a:solidFill>
                    <a:srgbClr val="FF0000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至于</a:t>
              </a:r>
              <a:endParaRPr lang="zh-CN" altLang="zh-CN" sz="2000" dirty="0">
                <a:solidFill>
                  <a:schemeClr val="bg1">
                    <a:lumMod val="6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  <a:p>
              <a:pPr algn="ctr" fontAlgn="ctr"/>
              <a:r>
                <a:rPr lang="zh-CN" altLang="en-US" sz="2000" b="1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prep. “……,至于......”表示另一件事情</a:t>
              </a:r>
              <a:endParaRPr lang="zh-CN" altLang="en-US" sz="2000" b="1" dirty="0">
                <a:solidFill>
                  <a:schemeClr val="bg1">
                    <a:lumMod val="6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</p:txBody>
        </p:sp>
      </p:grpSp>
      <p:grpSp>
        <p:nvGrpSpPr>
          <p:cNvPr id="80" name="组合 79"/>
          <p:cNvGrpSpPr/>
          <p:nvPr/>
        </p:nvGrpSpPr>
        <p:grpSpPr>
          <a:xfrm>
            <a:off x="236855" y="2681605"/>
            <a:ext cx="8538845" cy="1785383"/>
            <a:chOff x="518" y="3426"/>
            <a:chExt cx="13447" cy="1721"/>
          </a:xfrm>
        </p:grpSpPr>
        <p:sp>
          <p:nvSpPr>
            <p:cNvPr id="81" name="圆角矩形 80"/>
            <p:cNvSpPr/>
            <p:nvPr/>
          </p:nvSpPr>
          <p:spPr>
            <a:xfrm>
              <a:off x="518" y="3426"/>
              <a:ext cx="13447" cy="1305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文本框 7"/>
            <p:cNvSpPr txBox="1"/>
            <p:nvPr/>
          </p:nvSpPr>
          <p:spPr>
            <a:xfrm>
              <a:off x="519" y="3635"/>
              <a:ext cx="13446" cy="151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eaLnBrk="1" fontAlgn="base" hangingPunct="0">
                <a:buClrTx/>
                <a:buSzTx/>
                <a:buFontTx/>
              </a:pPr>
              <a:r>
                <a:rPr lang="zh-CN" altLang="en-US" sz="32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我只知道他是这个大学的学生，</a:t>
              </a:r>
              <a:r>
                <a:rPr lang="zh-CN" altLang="en-US" sz="3200" b="1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至于</a:t>
              </a:r>
              <a:r>
                <a:rPr lang="zh-CN" altLang="en-US" sz="32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什么专业的，我就不知道了。</a:t>
              </a:r>
              <a:endParaRPr lang="zh-CN" altLang="en-US" sz="3200" b="1" noProof="0" dirty="0">
                <a:ln>
                  <a:noFill/>
                </a:ln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华文细黑" panose="02010600040101010101" pitchFamily="2" charset="-122"/>
              </a:endParaRPr>
            </a:p>
            <a:p>
              <a:pPr algn="ctr" eaLnBrk="1" fontAlgn="base" hangingPunct="0">
                <a:buClrTx/>
                <a:buSzTx/>
                <a:buFontTx/>
              </a:pPr>
              <a:endParaRPr lang="zh-CN" altLang="en-US" sz="3200" b="1" noProof="0" dirty="0">
                <a:ln>
                  <a:noFill/>
                </a:ln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华文细黑" panose="02010600040101010101" pitchFamily="2" charset="-122"/>
              </a:endParaRP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452" b="97312" l="9730" r="96757">
                        <a14:foregroundMark x1="69730" y1="33333" x2="74054" y2="56989"/>
                        <a14:foregroundMark x1="72432" y1="12366" x2="72432" y2="50000"/>
                        <a14:foregroundMark x1="76216" y1="34409" x2="91351" y2="66129"/>
                        <a14:foregroundMark x1="65946" y1="74194" x2="65946" y2="95161"/>
                        <a14:foregroundMark x1="87568" y1="56452" x2="87568" y2="56452"/>
                        <a14:foregroundMark x1="92973" y1="55914" x2="92973" y2="55914"/>
                        <a14:foregroundMark x1="97297" y1="68817" x2="97297" y2="68817"/>
                        <a14:foregroundMark x1="50811" y1="96237" x2="81622" y2="96237"/>
                        <a14:foregroundMark x1="49730" y1="98387" x2="60541" y2="96237"/>
                        <a14:foregroundMark x1="70811" y1="7527" x2="70811" y2="7527"/>
                        <a14:foregroundMark x1="72973" y1="6452" x2="72973" y2="13978"/>
                        <a14:foregroundMark x1="67568" y1="8065" x2="67568" y2="8065"/>
                        <a14:backgroundMark x1="25946" y1="17742" x2="17838" y2="52151"/>
                        <a14:backgroundMark x1="33514" y1="43011" x2="25946" y2="69355"/>
                        <a14:backgroundMark x1="41622" y1="43011" x2="41622" y2="43011"/>
                        <a14:backgroundMark x1="43243" y1="40860" x2="43243" y2="40860"/>
                        <a14:backgroundMark x1="44324" y1="41398" x2="44324" y2="41398"/>
                        <a14:backgroundMark x1="36216" y1="37097" x2="36216" y2="37097"/>
                        <a14:backgroundMark x1="41622" y1="38172" x2="41622" y2="3817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3010" y="1585595"/>
            <a:ext cx="1090680" cy="1096576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7"/>
          <p:cNvSpPr txBox="1"/>
          <p:nvPr/>
        </p:nvSpPr>
        <p:spPr>
          <a:xfrm>
            <a:off x="165735" y="173355"/>
            <a:ext cx="633222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语言点</a:t>
            </a:r>
            <a:endParaRPr lang="en-US" altLang="zh-CN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9" name="文本框 7"/>
          <p:cNvSpPr txBox="1"/>
          <p:nvPr/>
        </p:nvSpPr>
        <p:spPr>
          <a:xfrm>
            <a:off x="237490" y="695325"/>
            <a:ext cx="180086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Language Point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514348" y="1063625"/>
          <a:ext cx="11163301" cy="5410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19850"/>
                <a:gridCol w="4743451"/>
              </a:tblGrid>
              <a:tr h="93535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dirty="0"/>
                        <a:t>总算</a:t>
                      </a:r>
                      <a:endParaRPr lang="zh-CN" alt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dirty="0"/>
                        <a:t>终于</a:t>
                      </a:r>
                      <a:endParaRPr lang="zh-CN" altLang="en-US" sz="2800" dirty="0"/>
                    </a:p>
                  </a:txBody>
                  <a:tcPr anchor="ctr"/>
                </a:tc>
              </a:tr>
              <a:tr h="756285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sz="2400" b="1" dirty="0">
                          <a:latin typeface="+mn-lt"/>
                          <a:ea typeface="+mn-ea"/>
                        </a:rPr>
                        <a:t>共同点</a:t>
                      </a:r>
                      <a:r>
                        <a:rPr lang="zh-CN" sz="2400" dirty="0">
                          <a:latin typeface="+mn-lt"/>
                          <a:ea typeface="+mn-ea"/>
                        </a:rPr>
                        <a:t>：</a:t>
                      </a:r>
                      <a:r>
                        <a:rPr sz="2400" dirty="0">
                          <a:latin typeface="+mn-lt"/>
                          <a:ea typeface="+mn-ea"/>
                        </a:rPr>
                        <a:t>adv. 经过较长时间的变化或等待以后出现了某种情况。</a:t>
                      </a:r>
                      <a:endParaRPr sz="2400" dirty="0"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 hMerge="1">
                  <a:tcPr anchor="ctr"/>
                </a:tc>
              </a:tr>
              <a:tr h="70612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400" dirty="0">
                          <a:latin typeface="KaiTi" panose="02010609060101010101" pitchFamily="49" charset="-122"/>
                          <a:ea typeface="KaiTi" panose="02010609060101010101" pitchFamily="49" charset="-122"/>
                        </a:rPr>
                        <a:t>这青年后来努力学习，</a:t>
                      </a:r>
                      <a:r>
                        <a:rPr lang="zh-CN" altLang="en-US" sz="2400" dirty="0">
                          <a:solidFill>
                            <a:srgbClr val="FF0000"/>
                          </a:solidFill>
                          <a:latin typeface="KaiTi" panose="02010609060101010101" pitchFamily="49" charset="-122"/>
                          <a:ea typeface="KaiTi" panose="02010609060101010101" pitchFamily="49" charset="-122"/>
                        </a:rPr>
                        <a:t>总算</a:t>
                      </a:r>
                      <a:r>
                        <a:rPr lang="zh-CN" altLang="en-US" sz="2400" dirty="0">
                          <a:latin typeface="KaiTi" panose="02010609060101010101" pitchFamily="49" charset="-122"/>
                          <a:ea typeface="KaiTi" panose="02010609060101010101" pitchFamily="49" charset="-122"/>
                        </a:rPr>
                        <a:t>/</a:t>
                      </a:r>
                      <a:r>
                        <a:rPr lang="zh-CN" altLang="en-US" sz="2400" dirty="0">
                          <a:solidFill>
                            <a:srgbClr val="00B050"/>
                          </a:solidFill>
                          <a:latin typeface="KaiTi" panose="02010609060101010101" pitchFamily="49" charset="-122"/>
                          <a:ea typeface="KaiTi" panose="02010609060101010101" pitchFamily="49" charset="-122"/>
                        </a:rPr>
                        <a:t>终于</a:t>
                      </a:r>
                      <a:r>
                        <a:rPr lang="zh-CN" altLang="en-US" sz="2400" dirty="0">
                          <a:latin typeface="KaiTi" panose="02010609060101010101" pitchFamily="49" charset="-122"/>
                          <a:ea typeface="KaiTi" panose="02010609060101010101" pitchFamily="49" charset="-122"/>
                        </a:rPr>
                        <a:t>成功了。</a:t>
                      </a:r>
                      <a:endParaRPr lang="zh-CN" altLang="en-US" sz="2400" dirty="0">
                        <a:latin typeface="KaiTi" panose="02010609060101010101" pitchFamily="49" charset="-122"/>
                        <a:ea typeface="KaiTi" panose="02010609060101010101" pitchFamily="49" charset="-122"/>
                      </a:endParaRPr>
                    </a:p>
                  </a:txBody>
                  <a:tcPr anchor="ctr"/>
                </a:tc>
                <a:tc hMerge="1">
                  <a:tcPr anchor="ctr"/>
                </a:tc>
              </a:tr>
              <a:tr h="88773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400" b="1" dirty="0">
                          <a:latin typeface="+mn-lt"/>
                          <a:ea typeface="+mn-ea"/>
                        </a:rPr>
                        <a:t>不同点</a:t>
                      </a:r>
                      <a:r>
                        <a:rPr lang="zh-CN" altLang="en-US" sz="2400" dirty="0">
                          <a:latin typeface="+mn-lt"/>
                          <a:ea typeface="+mn-ea"/>
                        </a:rPr>
                        <a:t>：</a:t>
                      </a:r>
                      <a:r>
                        <a:rPr lang="en-US" sz="2400" dirty="0">
                          <a:latin typeface="+mn-lt"/>
                          <a:ea typeface="+mn-ea"/>
                        </a:rPr>
                        <a:t>1.</a:t>
                      </a:r>
                      <a:r>
                        <a:rPr sz="2400" dirty="0">
                          <a:latin typeface="+mn-lt"/>
                          <a:ea typeface="+mn-ea"/>
                        </a:rPr>
                        <a:t>结果一般是希望发生的</a:t>
                      </a:r>
                      <a:endParaRPr sz="2400" dirty="0"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1.可以是希望发生的，也可以是不如意的。</a:t>
                      </a:r>
                      <a:endParaRPr lang="en-US" altLang="zh-CN" sz="2400" dirty="0"/>
                    </a:p>
                  </a:txBody>
                  <a:tcPr anchor="ctr"/>
                </a:tc>
              </a:tr>
              <a:tr h="75565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400" dirty="0">
                          <a:latin typeface="KaiTi" panose="02010609060101010101" pitchFamily="49" charset="-122"/>
                          <a:ea typeface="KaiTi" panose="02010609060101010101" pitchFamily="49" charset="-122"/>
                        </a:rPr>
                        <a:t>到北京的第二年，我</a:t>
                      </a:r>
                      <a:r>
                        <a:rPr lang="zh-CN" altLang="en-US" sz="2400" dirty="0">
                          <a:solidFill>
                            <a:srgbClr val="FF0000"/>
                          </a:solidFill>
                          <a:latin typeface="KaiTi" panose="02010609060101010101" pitchFamily="49" charset="-122"/>
                          <a:ea typeface="KaiTi" panose="02010609060101010101" pitchFamily="49" charset="-122"/>
                        </a:rPr>
                        <a:t>总算</a:t>
                      </a:r>
                      <a:r>
                        <a:rPr lang="zh-CN" altLang="en-US" sz="2400" dirty="0">
                          <a:latin typeface="KaiTi" panose="02010609060101010101" pitchFamily="49" charset="-122"/>
                          <a:ea typeface="KaiTi" panose="02010609060101010101" pitchFamily="49" charset="-122"/>
                        </a:rPr>
                        <a:t>找到了满意的工作。</a:t>
                      </a:r>
                      <a:endParaRPr lang="zh-CN" altLang="en-US" sz="2400" dirty="0">
                        <a:latin typeface="KaiTi" panose="02010609060101010101" pitchFamily="49" charset="-122"/>
                        <a:ea typeface="KaiTi" panose="02010609060101010101" pitchFamily="49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defRPr/>
                      </a:pPr>
                      <a:r>
                        <a:rPr lang="zh-CN" altLang="en-US" sz="2400" dirty="0">
                          <a:latin typeface="KaiTi" panose="02010609060101010101" pitchFamily="49" charset="-122"/>
                          <a:ea typeface="KaiTi" panose="02010609060101010101" pitchFamily="49" charset="-122"/>
                        </a:rPr>
                        <a:t>他努力了很久，</a:t>
                      </a:r>
                      <a:r>
                        <a:rPr lang="zh-CN" altLang="en-US" sz="2400" dirty="0">
                          <a:solidFill>
                            <a:srgbClr val="00B050"/>
                          </a:solidFill>
                          <a:latin typeface="KaiTi" panose="02010609060101010101" pitchFamily="49" charset="-122"/>
                          <a:ea typeface="KaiTi" panose="02010609060101010101" pitchFamily="49" charset="-122"/>
                        </a:rPr>
                        <a:t>终于</a:t>
                      </a:r>
                      <a:r>
                        <a:rPr lang="zh-CN" altLang="en-US" sz="2400" dirty="0">
                          <a:latin typeface="KaiTi" panose="02010609060101010101" pitchFamily="49" charset="-122"/>
                          <a:ea typeface="KaiTi" panose="02010609060101010101" pitchFamily="49" charset="-122"/>
                        </a:rPr>
                        <a:t>还是放弃了。</a:t>
                      </a:r>
                      <a:endParaRPr lang="zh-CN" altLang="en-US" sz="2400" dirty="0">
                        <a:latin typeface="KaiTi" panose="02010609060101010101" pitchFamily="49" charset="-122"/>
                        <a:ea typeface="KaiTi" panose="02010609060101010101" pitchFamily="49" charset="-122"/>
                      </a:endParaRPr>
                    </a:p>
                  </a:txBody>
                  <a:tcPr anchor="ctr"/>
                </a:tc>
              </a:tr>
              <a:tr h="546100">
                <a:tc>
                  <a:txBody>
                    <a:bodyPr/>
                    <a:lstStyle/>
                    <a:p>
                      <a:pPr marL="0" marR="0" lvl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400" dirty="0"/>
                        <a:t>2.大体上过得去</a:t>
                      </a:r>
                      <a:endParaRPr lang="zh-CN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zh-CN" altLang="en-US" sz="2400" dirty="0"/>
                    </a:p>
                  </a:txBody>
                  <a:tcPr anchor="ctr"/>
                </a:tc>
              </a:tr>
              <a:tr h="75565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400" dirty="0">
                          <a:latin typeface="KaiTi" panose="02010609060101010101" pitchFamily="49" charset="-122"/>
                          <a:ea typeface="KaiTi" panose="02010609060101010101" pitchFamily="49" charset="-122"/>
                        </a:rPr>
                        <a:t>这件衣服我已经改了很多次了，现在</a:t>
                      </a:r>
                      <a:r>
                        <a:rPr lang="zh-CN" altLang="en-US" sz="2400" dirty="0">
                          <a:solidFill>
                            <a:srgbClr val="FF0000"/>
                          </a:solidFill>
                          <a:latin typeface="KaiTi" panose="02010609060101010101" pitchFamily="49" charset="-122"/>
                          <a:ea typeface="KaiTi" panose="02010609060101010101" pitchFamily="49" charset="-122"/>
                        </a:rPr>
                        <a:t>总算</a:t>
                      </a:r>
                      <a:r>
                        <a:rPr lang="zh-CN" altLang="en-US" sz="2400" dirty="0">
                          <a:latin typeface="KaiTi" panose="02010609060101010101" pitchFamily="49" charset="-122"/>
                          <a:ea typeface="KaiTi" panose="02010609060101010101" pitchFamily="49" charset="-122"/>
                        </a:rPr>
                        <a:t>能看出来样子了。</a:t>
                      </a:r>
                      <a:endParaRPr lang="zh-CN" altLang="en-US" sz="2400" dirty="0">
                        <a:latin typeface="KaiTi" panose="02010609060101010101" pitchFamily="49" charset="-122"/>
                        <a:ea typeface="KaiTi" panose="02010609060101010101" pitchFamily="49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zh-CN" altLang="en-US" sz="2400" dirty="0"/>
                    </a:p>
                  </a:txBody>
                  <a:tcPr anchor="ctr"/>
                </a:tc>
              </a:tr>
            </a:tbl>
          </a:graphicData>
        </a:graphic>
      </p:graphicFrame>
    </p:spTree>
    <p:custDataLst>
      <p:tags r:id="rId2"/>
    </p:custData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7"/>
          <p:cNvSpPr txBox="1"/>
          <p:nvPr/>
        </p:nvSpPr>
        <p:spPr>
          <a:xfrm>
            <a:off x="166805" y="214290"/>
            <a:ext cx="1415772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2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238243" y="702214"/>
            <a:ext cx="1059906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sz="20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3979742" y="719092"/>
            <a:ext cx="1715460" cy="768350"/>
            <a:chOff x="4428" y="448"/>
            <a:chExt cx="2319" cy="1210"/>
          </a:xfrm>
        </p:grpSpPr>
        <p:sp>
          <p:nvSpPr>
            <p:cNvPr id="11" name="圆角矩形 10"/>
            <p:cNvSpPr/>
            <p:nvPr/>
          </p:nvSpPr>
          <p:spPr>
            <a:xfrm>
              <a:off x="4428" y="462"/>
              <a:ext cx="2319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4428" y="448"/>
              <a:ext cx="2319" cy="121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zh-CN" altLang="en-US" sz="44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总算</a:t>
              </a:r>
              <a:endParaRPr lang="zh-CN" altLang="en-US" sz="44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SimSun" panose="02010600030101010101" pitchFamily="2" charset="-122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224908" y="1558907"/>
            <a:ext cx="11608435" cy="1542135"/>
            <a:chOff x="-443" y="1654"/>
            <a:chExt cx="18281" cy="2564"/>
          </a:xfrm>
        </p:grpSpPr>
        <p:sp>
          <p:nvSpPr>
            <p:cNvPr id="2" name="矩形 1"/>
            <p:cNvSpPr/>
            <p:nvPr/>
          </p:nvSpPr>
          <p:spPr>
            <a:xfrm>
              <a:off x="1460" y="2251"/>
              <a:ext cx="16378" cy="1482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altLang="zh-CN" sz="36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</a:t>
              </a:r>
              <a:r>
                <a:rPr sz="36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他多次想告诉她，但_____没说出口。</a:t>
              </a:r>
              <a:endParaRPr sz="3600" b="1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6" name="图片 5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sp>
        <p:nvSpPr>
          <p:cNvPr id="36" name="文本框 35"/>
          <p:cNvSpPr txBox="1"/>
          <p:nvPr/>
        </p:nvSpPr>
        <p:spPr>
          <a:xfrm>
            <a:off x="6232525" y="1999615"/>
            <a:ext cx="282575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36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终于</a:t>
            </a:r>
            <a:endParaRPr lang="zh-CN" altLang="en-US" sz="36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224908" y="2809019"/>
            <a:ext cx="11608435" cy="1446281"/>
            <a:chOff x="-464" y="264"/>
            <a:chExt cx="18281" cy="2572"/>
          </a:xfrm>
        </p:grpSpPr>
        <p:sp>
          <p:nvSpPr>
            <p:cNvPr id="8" name="矩形 7"/>
            <p:cNvSpPr/>
            <p:nvPr/>
          </p:nvSpPr>
          <p:spPr>
            <a:xfrm>
              <a:off x="1439" y="1059"/>
              <a:ext cx="16378" cy="1604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sz="3600" b="1" dirty="0" err="1" smtClean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可让我担心的事</a:t>
              </a:r>
              <a:r>
                <a:rPr sz="3600" b="1" dirty="0" smtClean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_____</a:t>
              </a:r>
              <a:r>
                <a:rPr sz="36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还是发生了。</a:t>
              </a:r>
              <a:endParaRPr sz="3600" b="1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16" name="图片 15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64" y="264"/>
              <a:ext cx="2564" cy="2572"/>
            </a:xfrm>
            <a:prstGeom prst="rect">
              <a:avLst/>
            </a:prstGeom>
          </p:spPr>
        </p:pic>
      </p:grpSp>
      <p:grpSp>
        <p:nvGrpSpPr>
          <p:cNvPr id="17" name="组合 16"/>
          <p:cNvGrpSpPr/>
          <p:nvPr/>
        </p:nvGrpSpPr>
        <p:grpSpPr>
          <a:xfrm>
            <a:off x="199528" y="4096146"/>
            <a:ext cx="11633835" cy="1475515"/>
            <a:chOff x="-443" y="1654"/>
            <a:chExt cx="18321" cy="2733"/>
          </a:xfrm>
        </p:grpSpPr>
        <p:sp>
          <p:nvSpPr>
            <p:cNvPr id="18" name="矩形 17"/>
            <p:cNvSpPr/>
            <p:nvPr/>
          </p:nvSpPr>
          <p:spPr>
            <a:xfrm>
              <a:off x="1500" y="2342"/>
              <a:ext cx="16378" cy="1608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sz="3600" b="1" dirty="0" err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整整一个星期没出门，我</a:t>
              </a:r>
              <a:r>
                <a:rPr sz="3600" b="1" dirty="0" smtClean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____</a:t>
              </a:r>
              <a:r>
                <a:rPr lang="en-US" sz="3600" b="1" dirty="0" smtClean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_</a:t>
              </a:r>
              <a:r>
                <a:rPr sz="3600" b="1" dirty="0" err="1" smtClean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把这些书看完了</a:t>
              </a:r>
              <a:r>
                <a:rPr sz="36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。</a:t>
              </a:r>
              <a:endParaRPr sz="3600" b="1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</p:txBody>
        </p:sp>
        <p:pic>
          <p:nvPicPr>
            <p:cNvPr id="23" name="图片 22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733"/>
            </a:xfrm>
            <a:prstGeom prst="rect">
              <a:avLst/>
            </a:prstGeom>
          </p:spPr>
        </p:pic>
      </p:grpSp>
      <p:sp>
        <p:nvSpPr>
          <p:cNvPr id="24" name="文本框 23"/>
          <p:cNvSpPr txBox="1"/>
          <p:nvPr/>
        </p:nvSpPr>
        <p:spPr>
          <a:xfrm>
            <a:off x="5845610" y="3360798"/>
            <a:ext cx="199517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3600" b="1" dirty="0">
                <a:solidFill>
                  <a:srgbClr val="C00000"/>
                </a:solidFill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终于</a:t>
            </a:r>
            <a:endParaRPr lang="zh-CN" altLang="en-US" sz="36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6519708" y="4529399"/>
            <a:ext cx="1588746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3600" b="1" dirty="0">
                <a:solidFill>
                  <a:srgbClr val="C00000"/>
                </a:solidFill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总算</a:t>
            </a:r>
            <a:endParaRPr lang="zh-CN" altLang="en-US" sz="36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7314081" y="702582"/>
            <a:ext cx="1614752" cy="768350"/>
            <a:chOff x="4428" y="448"/>
            <a:chExt cx="2319" cy="1210"/>
          </a:xfrm>
        </p:grpSpPr>
        <p:sp>
          <p:nvSpPr>
            <p:cNvPr id="31" name="圆角矩形 30"/>
            <p:cNvSpPr/>
            <p:nvPr/>
          </p:nvSpPr>
          <p:spPr>
            <a:xfrm>
              <a:off x="4428" y="462"/>
              <a:ext cx="2319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4591" y="448"/>
              <a:ext cx="2156" cy="121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zh-CN" altLang="en-US" sz="44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终于</a:t>
              </a:r>
              <a:endParaRPr lang="zh-CN" altLang="en-US" sz="44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SimSun" panose="02010600030101010101" pitchFamily="2" charset="-122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199528" y="5335666"/>
            <a:ext cx="11633835" cy="1475515"/>
            <a:chOff x="-443" y="1654"/>
            <a:chExt cx="18321" cy="2733"/>
          </a:xfrm>
        </p:grpSpPr>
        <p:sp>
          <p:nvSpPr>
            <p:cNvPr id="15" name="矩形 14"/>
            <p:cNvSpPr/>
            <p:nvPr/>
          </p:nvSpPr>
          <p:spPr>
            <a:xfrm>
              <a:off x="1500" y="2342"/>
              <a:ext cx="16378" cy="1608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sz="36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听了李阳这些话后，妈妈_____有点放心了。</a:t>
              </a:r>
              <a:endParaRPr sz="3600" b="1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</p:txBody>
        </p:sp>
        <p:pic>
          <p:nvPicPr>
            <p:cNvPr id="19" name="图片 18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733"/>
            </a:xfrm>
            <a:prstGeom prst="rect">
              <a:avLst/>
            </a:prstGeom>
          </p:spPr>
        </p:pic>
      </p:grpSp>
      <p:sp>
        <p:nvSpPr>
          <p:cNvPr id="20" name="文本框 19"/>
          <p:cNvSpPr txBox="1"/>
          <p:nvPr/>
        </p:nvSpPr>
        <p:spPr>
          <a:xfrm>
            <a:off x="6965474" y="5791343"/>
            <a:ext cx="1588746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3600" b="1" dirty="0">
                <a:solidFill>
                  <a:srgbClr val="C00000"/>
                </a:solidFill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总算</a:t>
            </a:r>
            <a:endParaRPr lang="zh-CN" altLang="en-US" sz="36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24" grpId="0"/>
      <p:bldP spid="29" grpId="0"/>
      <p:bldP spid="20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919" y="8360"/>
            <a:ext cx="12192000" cy="6841279"/>
          </a:xfrm>
          <a:prstGeom prst="rect">
            <a:avLst/>
          </a:prstGeom>
        </p:spPr>
      </p:pic>
      <p:sp>
        <p:nvSpPr>
          <p:cNvPr id="9" name="黑色遮罩"/>
          <p:cNvSpPr/>
          <p:nvPr/>
        </p:nvSpPr>
        <p:spPr>
          <a:xfrm>
            <a:off x="-17613" y="-34172"/>
            <a:ext cx="12192000" cy="693515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7" name="卡通人像" descr="D:\大敏\C盘东西\小红书\对外汉语战略搞钱计划\教学素材\图片素材\我压缩.png我压缩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116830" y="601869"/>
            <a:ext cx="1958340" cy="1958451"/>
          </a:xfrm>
          <a:custGeom>
            <a:avLst/>
            <a:gdLst>
              <a:gd name="connsiteX0" fmla="*/ 2019868 w 4039736"/>
              <a:gd name="connsiteY0" fmla="*/ 0 h 4039736"/>
              <a:gd name="connsiteX1" fmla="*/ 4039736 w 4039736"/>
              <a:gd name="connsiteY1" fmla="*/ 2019868 h 4039736"/>
              <a:gd name="connsiteX2" fmla="*/ 2019868 w 4039736"/>
              <a:gd name="connsiteY2" fmla="*/ 4039736 h 4039736"/>
              <a:gd name="connsiteX3" fmla="*/ 0 w 4039736"/>
              <a:gd name="connsiteY3" fmla="*/ 2019868 h 4039736"/>
              <a:gd name="connsiteX4" fmla="*/ 2019868 w 4039736"/>
              <a:gd name="connsiteY4" fmla="*/ 0 h 4039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39736" h="4039736">
                <a:moveTo>
                  <a:pt x="2019868" y="0"/>
                </a:moveTo>
                <a:cubicBezTo>
                  <a:pt x="3135410" y="0"/>
                  <a:pt x="4039736" y="904326"/>
                  <a:pt x="4039736" y="2019868"/>
                </a:cubicBezTo>
                <a:cubicBezTo>
                  <a:pt x="4039736" y="3135410"/>
                  <a:pt x="3135410" y="4039736"/>
                  <a:pt x="2019868" y="4039736"/>
                </a:cubicBezTo>
                <a:cubicBezTo>
                  <a:pt x="904326" y="4039736"/>
                  <a:pt x="0" y="3135410"/>
                  <a:pt x="0" y="2019868"/>
                </a:cubicBezTo>
                <a:cubicBezTo>
                  <a:pt x="0" y="904326"/>
                  <a:pt x="904326" y="0"/>
                  <a:pt x="2019868" y="0"/>
                </a:cubicBezTo>
                <a:close/>
              </a:path>
            </a:pathLst>
          </a:custGeom>
          <a:ln cap="rnd">
            <a:solidFill>
              <a:srgbClr val="E2AEAB"/>
            </a:solidFill>
          </a:ln>
          <a:effectLst>
            <a:glow rad="152400">
              <a:srgbClr val="FEADBB">
                <a:alpha val="40000"/>
              </a:srgbClr>
            </a:glow>
          </a:effectLst>
        </p:spPr>
      </p:pic>
      <p:sp>
        <p:nvSpPr>
          <p:cNvPr id="14" name="文本框 13"/>
          <p:cNvSpPr txBox="1"/>
          <p:nvPr/>
        </p:nvSpPr>
        <p:spPr>
          <a:xfrm>
            <a:off x="791100" y="3607957"/>
            <a:ext cx="11400790" cy="27584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>
              <a:lnSpc>
                <a:spcPts val="4160"/>
              </a:lnSpc>
              <a:buFont typeface="Arial" panose="020B0604020202020204" pitchFamily="34" charset="0"/>
              <a:buNone/>
            </a:pPr>
            <a:r>
              <a:rPr lang="zh-CN" altLang="en-US" sz="3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思源黑体 CN Regular" panose="020B0500000000000000" pitchFamily="34" charset="-122"/>
                <a:sym typeface="华文楷体" panose="02010600040101010101" charset="-122"/>
              </a:rPr>
              <a:t>听录音，回答问题。</a:t>
            </a:r>
            <a:endParaRPr lang="zh-CN" altLang="en-US" sz="32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思源黑体 CN Regular" panose="020B0500000000000000" pitchFamily="34" charset="-122"/>
              <a:sym typeface="华文楷体" panose="02010600040101010101" charset="-122"/>
            </a:endParaRPr>
          </a:p>
          <a:p>
            <a:pPr marL="457200" indent="-457200">
              <a:lnSpc>
                <a:spcPts val="4160"/>
              </a:lnSpc>
              <a:buFont typeface="Arial" panose="020B0604020202020204" pitchFamily="34" charset="0"/>
              <a:buChar char="•"/>
            </a:pPr>
            <a:r>
              <a:rPr lang="zh-CN" altLang="en-US" sz="3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思源黑体 CN Regular" panose="020B0500000000000000" pitchFamily="34" charset="-122"/>
                <a:sym typeface="华文楷体" panose="02010600040101010101" charset="-122"/>
              </a:rPr>
              <a:t>导演不敢得罪谁？</a:t>
            </a:r>
            <a:endParaRPr lang="zh-CN" altLang="en-US" sz="32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思源黑体 CN Regular" panose="020B0500000000000000" pitchFamily="34" charset="-122"/>
              <a:sym typeface="华文楷体" panose="02010600040101010101" charset="-122"/>
            </a:endParaRPr>
          </a:p>
          <a:p>
            <a:pPr marL="457200" indent="-457200">
              <a:lnSpc>
                <a:spcPts val="4160"/>
              </a:lnSpc>
              <a:buFont typeface="Arial" panose="020B0604020202020204" pitchFamily="34" charset="0"/>
              <a:buChar char="•"/>
            </a:pPr>
            <a:r>
              <a:rPr lang="en-US" altLang="zh-CN" sz="3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思源黑体 CN Regular" panose="020B0500000000000000" pitchFamily="34" charset="-122"/>
                <a:sym typeface="华文楷体" panose="02010600040101010101" charset="-122"/>
              </a:rPr>
              <a:t>当地人的习俗是什么？</a:t>
            </a:r>
            <a:endParaRPr lang="en-US" altLang="zh-CN" sz="32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思源黑体 CN Regular" panose="020B0500000000000000" pitchFamily="34" charset="-122"/>
              <a:sym typeface="华文楷体" panose="02010600040101010101" charset="-122"/>
            </a:endParaRPr>
          </a:p>
          <a:p>
            <a:pPr marL="457200" indent="-457200">
              <a:lnSpc>
                <a:spcPts val="4160"/>
              </a:lnSpc>
              <a:buFont typeface="Arial" panose="020B0604020202020204" pitchFamily="34" charset="0"/>
              <a:buChar char="•"/>
            </a:pPr>
            <a:r>
              <a:rPr lang="en-US" altLang="zh-CN" sz="3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思源黑体 CN Regular" panose="020B0500000000000000" pitchFamily="34" charset="-122"/>
                <a:sym typeface="华文楷体" panose="02010600040101010101" charset="-122"/>
              </a:rPr>
              <a:t>为什么第四天要休息？</a:t>
            </a:r>
            <a:endParaRPr lang="en-US" altLang="zh-CN" sz="32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思源黑体 CN Regular" panose="020B0500000000000000" pitchFamily="34" charset="-122"/>
              <a:sym typeface="华文楷体" panose="02010600040101010101" charset="-122"/>
            </a:endParaRPr>
          </a:p>
          <a:p>
            <a:pPr indent="0">
              <a:lnSpc>
                <a:spcPts val="4160"/>
              </a:lnSpc>
              <a:buFont typeface="Arial" panose="020B0604020202020204" pitchFamily="34" charset="0"/>
              <a:buNone/>
            </a:pPr>
            <a:endParaRPr lang="zh-CN" altLang="en-US" sz="28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思源黑体 CN Regular" panose="020B0500000000000000" pitchFamily="34" charset="-122"/>
              <a:sym typeface="华文楷体" panose="02010600040101010101" charset="-122"/>
            </a:endParaRPr>
          </a:p>
        </p:txBody>
      </p:sp>
      <p:sp>
        <p:nvSpPr>
          <p:cNvPr id="34" name="文本框 7"/>
          <p:cNvSpPr txBox="1"/>
          <p:nvPr/>
        </p:nvSpPr>
        <p:spPr>
          <a:xfrm>
            <a:off x="165735" y="213995"/>
            <a:ext cx="125730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3</a:t>
            </a:r>
            <a:endParaRPr lang="zh-CN" altLang="en-US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35" name="文本框 7"/>
          <p:cNvSpPr txBox="1"/>
          <p:nvPr/>
        </p:nvSpPr>
        <p:spPr>
          <a:xfrm>
            <a:off x="237490" y="702310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3  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pic>
        <p:nvPicPr>
          <p:cNvPr id="3" name="你属于哪种“忙”3">
            <a:hlinkClick r:id="" action="ppaction://media"/>
          </p:cNvPr>
          <p:cNvPicPr/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04215" y="2235835"/>
            <a:ext cx="1153160" cy="11531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15" fill="hold" display="1">
                  <p:stCondLst>
                    <p:cond delay="indefinite"/>
                  </p:stCondLst>
                  <p:endCondLst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2" name="图片 601" descr="C:\Users\38577\Desktop\11.jpg11"/>
          <p:cNvPicPr>
            <a:picLocks noChangeAspect="1"/>
          </p:cNvPicPr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-190500" y="-578167"/>
            <a:ext cx="12573635" cy="8015605"/>
          </a:xfrm>
          <a:prstGeom prst="rect">
            <a:avLst/>
          </a:prstGeom>
        </p:spPr>
      </p:pic>
      <p:sp>
        <p:nvSpPr>
          <p:cNvPr id="34" name="PA-4-Point Star 33"/>
          <p:cNvSpPr/>
          <p:nvPr>
            <p:custDataLst>
              <p:tags r:id="rId2"/>
            </p:custDataLst>
          </p:nvPr>
        </p:nvSpPr>
        <p:spPr>
          <a:xfrm rot="8294776">
            <a:off x="5002837" y="21462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PA-4-Point Star 34"/>
          <p:cNvSpPr/>
          <p:nvPr>
            <p:custDataLst>
              <p:tags r:id="rId3"/>
            </p:custDataLst>
          </p:nvPr>
        </p:nvSpPr>
        <p:spPr>
          <a:xfrm rot="8294776">
            <a:off x="5483061" y="23699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PA-4-Point Star 35"/>
          <p:cNvSpPr/>
          <p:nvPr>
            <p:custDataLst>
              <p:tags r:id="rId4"/>
            </p:custDataLst>
          </p:nvPr>
        </p:nvSpPr>
        <p:spPr>
          <a:xfrm rot="8294776">
            <a:off x="5344914" y="268566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PA-4-Point Star 36"/>
          <p:cNvSpPr/>
          <p:nvPr>
            <p:custDataLst>
              <p:tags r:id="rId5"/>
            </p:custDataLst>
          </p:nvPr>
        </p:nvSpPr>
        <p:spPr>
          <a:xfrm rot="16200000">
            <a:off x="243104" y="-6551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PA-4-Point Star 77"/>
          <p:cNvSpPr/>
          <p:nvPr>
            <p:custDataLst>
              <p:tags r:id="rId6"/>
            </p:custDataLst>
          </p:nvPr>
        </p:nvSpPr>
        <p:spPr>
          <a:xfrm rot="16200000">
            <a:off x="6457747" y="229694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PA-4-Point Star 96"/>
          <p:cNvSpPr/>
          <p:nvPr>
            <p:custDataLst>
              <p:tags r:id="rId7"/>
            </p:custDataLst>
          </p:nvPr>
        </p:nvSpPr>
        <p:spPr>
          <a:xfrm rot="8294776">
            <a:off x="5628180" y="262724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PA-4-Point Star 97"/>
          <p:cNvSpPr/>
          <p:nvPr>
            <p:custDataLst>
              <p:tags r:id="rId8"/>
            </p:custDataLst>
          </p:nvPr>
        </p:nvSpPr>
        <p:spPr>
          <a:xfrm rot="16200000">
            <a:off x="11913218" y="758020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" name="PA-4-Point Star 108"/>
          <p:cNvSpPr/>
          <p:nvPr>
            <p:custDataLst>
              <p:tags r:id="rId9"/>
            </p:custDataLst>
          </p:nvPr>
        </p:nvSpPr>
        <p:spPr>
          <a:xfrm rot="16200000">
            <a:off x="6141590" y="24737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4" name="PA-4-Point Star 133"/>
          <p:cNvSpPr/>
          <p:nvPr>
            <p:custDataLst>
              <p:tags r:id="rId10"/>
            </p:custDataLst>
          </p:nvPr>
        </p:nvSpPr>
        <p:spPr>
          <a:xfrm rot="16200000">
            <a:off x="4653787" y="3063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5" name="PA-4-Point Star 134"/>
          <p:cNvSpPr/>
          <p:nvPr>
            <p:custDataLst>
              <p:tags r:id="rId11"/>
            </p:custDataLst>
          </p:nvPr>
        </p:nvSpPr>
        <p:spPr>
          <a:xfrm rot="8294776">
            <a:off x="5693570" y="219228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6" name="PA-4-Point Star 135"/>
          <p:cNvSpPr/>
          <p:nvPr>
            <p:custDataLst>
              <p:tags r:id="rId12"/>
            </p:custDataLst>
          </p:nvPr>
        </p:nvSpPr>
        <p:spPr>
          <a:xfrm rot="8294776">
            <a:off x="5555423" y="250804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" name="PA-4-Point Star 136"/>
          <p:cNvSpPr/>
          <p:nvPr>
            <p:custDataLst>
              <p:tags r:id="rId13"/>
            </p:custDataLst>
          </p:nvPr>
        </p:nvSpPr>
        <p:spPr>
          <a:xfrm rot="8294776">
            <a:off x="4594974" y="26725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9" name="PA-4-Point Star 138"/>
          <p:cNvSpPr/>
          <p:nvPr>
            <p:custDataLst>
              <p:tags r:id="rId14"/>
            </p:custDataLst>
          </p:nvPr>
        </p:nvSpPr>
        <p:spPr>
          <a:xfrm rot="16200000">
            <a:off x="6686518" y="4379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0" name="PA-4-Point Star 139"/>
          <p:cNvSpPr/>
          <p:nvPr>
            <p:custDataLst>
              <p:tags r:id="rId15"/>
            </p:custDataLst>
          </p:nvPr>
        </p:nvSpPr>
        <p:spPr>
          <a:xfrm rot="7352446">
            <a:off x="9882647" y="687283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1" name="PA-4-Point Star 140"/>
          <p:cNvSpPr/>
          <p:nvPr>
            <p:custDataLst>
              <p:tags r:id="rId16"/>
            </p:custDataLst>
          </p:nvPr>
        </p:nvSpPr>
        <p:spPr>
          <a:xfrm rot="7352446">
            <a:off x="9744500" y="718859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2" name="PA-4-Point Star 141"/>
          <p:cNvSpPr/>
          <p:nvPr>
            <p:custDataLst>
              <p:tags r:id="rId17"/>
            </p:custDataLst>
          </p:nvPr>
        </p:nvSpPr>
        <p:spPr>
          <a:xfrm rot="8294776">
            <a:off x="7009842" y="177126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4" name="PA-4-Point Star 153"/>
          <p:cNvSpPr/>
          <p:nvPr>
            <p:custDataLst>
              <p:tags r:id="rId18"/>
            </p:custDataLst>
          </p:nvPr>
        </p:nvSpPr>
        <p:spPr>
          <a:xfrm rot="13694776">
            <a:off x="-716950" y="476562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5" name="PA-4-Point Star 154"/>
          <p:cNvSpPr/>
          <p:nvPr>
            <p:custDataLst>
              <p:tags r:id="rId19"/>
            </p:custDataLst>
          </p:nvPr>
        </p:nvSpPr>
        <p:spPr>
          <a:xfrm rot="13694776">
            <a:off x="275801" y="-113633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6" name="PA-4-Point Star 155"/>
          <p:cNvSpPr/>
          <p:nvPr>
            <p:custDataLst>
              <p:tags r:id="rId20"/>
            </p:custDataLst>
          </p:nvPr>
        </p:nvSpPr>
        <p:spPr>
          <a:xfrm>
            <a:off x="506143" y="-49301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6" name="PA-4-Point Star 225"/>
          <p:cNvSpPr/>
          <p:nvPr>
            <p:custDataLst>
              <p:tags r:id="rId21"/>
            </p:custDataLst>
          </p:nvPr>
        </p:nvSpPr>
        <p:spPr>
          <a:xfrm rot="13694776">
            <a:off x="-209233" y="15781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7" name="PA-4-Point Star 236"/>
          <p:cNvSpPr/>
          <p:nvPr>
            <p:custDataLst>
              <p:tags r:id="rId22"/>
            </p:custDataLst>
          </p:nvPr>
        </p:nvSpPr>
        <p:spPr>
          <a:xfrm rot="13694776">
            <a:off x="5239957" y="26512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8" name="PA-4-Point Star 237"/>
          <p:cNvSpPr/>
          <p:nvPr>
            <p:custDataLst>
              <p:tags r:id="rId23"/>
            </p:custDataLst>
          </p:nvPr>
        </p:nvSpPr>
        <p:spPr>
          <a:xfrm>
            <a:off x="960449" y="-53828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9" name="PA-4-Point Star 238"/>
          <p:cNvSpPr/>
          <p:nvPr>
            <p:custDataLst>
              <p:tags r:id="rId24"/>
            </p:custDataLst>
          </p:nvPr>
        </p:nvSpPr>
        <p:spPr>
          <a:xfrm>
            <a:off x="0" y="-3738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0" name="PA-4-Point Star 239"/>
          <p:cNvSpPr/>
          <p:nvPr>
            <p:custDataLst>
              <p:tags r:id="rId25"/>
            </p:custDataLst>
          </p:nvPr>
        </p:nvSpPr>
        <p:spPr>
          <a:xfrm>
            <a:off x="5390375" y="71836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2" name="PA-4-Point Star 241"/>
          <p:cNvSpPr/>
          <p:nvPr>
            <p:custDataLst>
              <p:tags r:id="rId26"/>
            </p:custDataLst>
          </p:nvPr>
        </p:nvSpPr>
        <p:spPr>
          <a:xfrm rot="13694776">
            <a:off x="-209232" y="14334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3" name="PA-4-Point Star 242"/>
          <p:cNvSpPr/>
          <p:nvPr>
            <p:custDataLst>
              <p:tags r:id="rId27"/>
            </p:custDataLst>
          </p:nvPr>
        </p:nvSpPr>
        <p:spPr>
          <a:xfrm>
            <a:off x="-1098007" y="548865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4" name="PA-4-Point Star 243"/>
          <p:cNvSpPr/>
          <p:nvPr>
            <p:custDataLst>
              <p:tags r:id="rId28"/>
            </p:custDataLst>
          </p:nvPr>
        </p:nvSpPr>
        <p:spPr>
          <a:xfrm>
            <a:off x="3844446" y="708495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5" name="PA-4-Point Star 244"/>
          <p:cNvSpPr/>
          <p:nvPr>
            <p:custDataLst>
              <p:tags r:id="rId29"/>
            </p:custDataLst>
          </p:nvPr>
        </p:nvSpPr>
        <p:spPr>
          <a:xfrm rot="13694776">
            <a:off x="-696034" y="157813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6" name="PA-4-Point Star 245"/>
          <p:cNvSpPr/>
          <p:nvPr>
            <p:custDataLst>
              <p:tags r:id="rId30"/>
            </p:custDataLst>
          </p:nvPr>
        </p:nvSpPr>
        <p:spPr>
          <a:xfrm>
            <a:off x="-966438" y="554128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7" name="PA-4-Point Star 246"/>
          <p:cNvSpPr/>
          <p:nvPr>
            <p:custDataLst>
              <p:tags r:id="rId31"/>
            </p:custDataLst>
          </p:nvPr>
        </p:nvSpPr>
        <p:spPr>
          <a:xfrm>
            <a:off x="-1104585" y="58570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8" name="PA-4-Point Star 247"/>
          <p:cNvSpPr/>
          <p:nvPr>
            <p:custDataLst>
              <p:tags r:id="rId32"/>
            </p:custDataLst>
          </p:nvPr>
        </p:nvSpPr>
        <p:spPr>
          <a:xfrm>
            <a:off x="3837868" y="745334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2" name="PA-4-Point Star 251"/>
          <p:cNvSpPr/>
          <p:nvPr>
            <p:custDataLst>
              <p:tags r:id="rId33"/>
            </p:custDataLst>
          </p:nvPr>
        </p:nvSpPr>
        <p:spPr>
          <a:xfrm>
            <a:off x="10170037" y="-720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7" name="PA-4-Point Star 256"/>
          <p:cNvSpPr/>
          <p:nvPr>
            <p:custDataLst>
              <p:tags r:id="rId34"/>
            </p:custDataLst>
          </p:nvPr>
        </p:nvSpPr>
        <p:spPr>
          <a:xfrm>
            <a:off x="730203" y="-70274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2" name="PA-4-Point Star 261"/>
          <p:cNvSpPr/>
          <p:nvPr>
            <p:custDataLst>
              <p:tags r:id="rId35"/>
            </p:custDataLst>
          </p:nvPr>
        </p:nvSpPr>
        <p:spPr>
          <a:xfrm>
            <a:off x="10321341" y="-28909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5" name="PA-4-Point Star 264"/>
          <p:cNvSpPr/>
          <p:nvPr>
            <p:custDataLst>
              <p:tags r:id="rId36"/>
            </p:custDataLst>
          </p:nvPr>
        </p:nvSpPr>
        <p:spPr>
          <a:xfrm>
            <a:off x="4844366" y="741387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6" name="PA-4-Point Star 265"/>
          <p:cNvSpPr/>
          <p:nvPr>
            <p:custDataLst>
              <p:tags r:id="rId37"/>
            </p:custDataLst>
          </p:nvPr>
        </p:nvSpPr>
        <p:spPr>
          <a:xfrm>
            <a:off x="-913810" y="582415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7" name="PA-4-Point Star 266"/>
          <p:cNvSpPr/>
          <p:nvPr>
            <p:custDataLst>
              <p:tags r:id="rId38"/>
            </p:custDataLst>
          </p:nvPr>
        </p:nvSpPr>
        <p:spPr>
          <a:xfrm>
            <a:off x="9420098" y="-28251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8" name="PA-4-Point Star 267"/>
          <p:cNvSpPr/>
          <p:nvPr>
            <p:custDataLst>
              <p:tags r:id="rId39"/>
            </p:custDataLst>
          </p:nvPr>
        </p:nvSpPr>
        <p:spPr>
          <a:xfrm>
            <a:off x="4423348" y="70323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9" name="PA-4-Point Star 268"/>
          <p:cNvSpPr/>
          <p:nvPr>
            <p:custDataLst>
              <p:tags r:id="rId40"/>
            </p:custDataLst>
          </p:nvPr>
        </p:nvSpPr>
        <p:spPr>
          <a:xfrm>
            <a:off x="5456160" y="707837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4" name="PA-4-Point Star 383"/>
          <p:cNvSpPr/>
          <p:nvPr>
            <p:custDataLst>
              <p:tags r:id="rId41"/>
            </p:custDataLst>
          </p:nvPr>
        </p:nvSpPr>
        <p:spPr>
          <a:xfrm rot="8294776">
            <a:off x="6733943" y="169968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8" name="PA-4-Point Star 387"/>
          <p:cNvSpPr/>
          <p:nvPr>
            <p:custDataLst>
              <p:tags r:id="rId42"/>
            </p:custDataLst>
          </p:nvPr>
        </p:nvSpPr>
        <p:spPr>
          <a:xfrm rot="8294776">
            <a:off x="4805877" y="251540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2" name="PA-4-Point Star 391"/>
          <p:cNvSpPr/>
          <p:nvPr>
            <p:custDataLst>
              <p:tags r:id="rId43"/>
            </p:custDataLst>
          </p:nvPr>
        </p:nvSpPr>
        <p:spPr>
          <a:xfrm rot="16200000">
            <a:off x="657938" y="-62144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7" name="PA-4-Point Star 396"/>
          <p:cNvSpPr/>
          <p:nvPr>
            <p:custDataLst>
              <p:tags r:id="rId44"/>
            </p:custDataLst>
          </p:nvPr>
        </p:nvSpPr>
        <p:spPr>
          <a:xfrm rot="15257670">
            <a:off x="12926393" y="53587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2" name="PA-4-Point Star 401"/>
          <p:cNvSpPr/>
          <p:nvPr>
            <p:custDataLst>
              <p:tags r:id="rId45"/>
            </p:custDataLst>
          </p:nvPr>
        </p:nvSpPr>
        <p:spPr>
          <a:xfrm rot="8294776">
            <a:off x="5865005" y="26140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3" name="PA-4-Point Star 402"/>
          <p:cNvSpPr/>
          <p:nvPr>
            <p:custDataLst>
              <p:tags r:id="rId46"/>
            </p:custDataLst>
          </p:nvPr>
        </p:nvSpPr>
        <p:spPr>
          <a:xfrm rot="16200000">
            <a:off x="7095855" y="22509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4" name="PA-4-Point Star 403"/>
          <p:cNvSpPr/>
          <p:nvPr>
            <p:custDataLst>
              <p:tags r:id="rId47"/>
            </p:custDataLst>
          </p:nvPr>
        </p:nvSpPr>
        <p:spPr>
          <a:xfrm rot="16200000">
            <a:off x="6957708" y="256666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5" name="PA-4-Point Star 404"/>
          <p:cNvSpPr/>
          <p:nvPr>
            <p:custDataLst>
              <p:tags r:id="rId48"/>
            </p:custDataLst>
          </p:nvPr>
        </p:nvSpPr>
        <p:spPr>
          <a:xfrm rot="16200000">
            <a:off x="10446429" y="-39198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6" name="PA-4-Point Star 405"/>
          <p:cNvSpPr/>
          <p:nvPr>
            <p:custDataLst>
              <p:tags r:id="rId49"/>
            </p:custDataLst>
          </p:nvPr>
        </p:nvSpPr>
        <p:spPr>
          <a:xfrm rot="16200000">
            <a:off x="6495647" y="73701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8" name="PA-4-Point Star 407"/>
          <p:cNvSpPr/>
          <p:nvPr>
            <p:custDataLst>
              <p:tags r:id="rId50"/>
            </p:custDataLst>
          </p:nvPr>
        </p:nvSpPr>
        <p:spPr>
          <a:xfrm rot="16200000">
            <a:off x="657939" y="-76617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9" name="PA-4-Point Star 408"/>
          <p:cNvSpPr/>
          <p:nvPr>
            <p:custDataLst>
              <p:tags r:id="rId51"/>
            </p:custDataLst>
          </p:nvPr>
        </p:nvSpPr>
        <p:spPr>
          <a:xfrm rot="16200000">
            <a:off x="519792" y="-45040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2" name="PA-4-Point Star 411"/>
          <p:cNvSpPr/>
          <p:nvPr>
            <p:custDataLst>
              <p:tags r:id="rId52"/>
            </p:custDataLst>
          </p:nvPr>
        </p:nvSpPr>
        <p:spPr>
          <a:xfrm rot="16200000">
            <a:off x="651361" y="-3977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3" name="PA-4-Point Star 412"/>
          <p:cNvSpPr/>
          <p:nvPr>
            <p:custDataLst>
              <p:tags r:id="rId53"/>
            </p:custDataLst>
          </p:nvPr>
        </p:nvSpPr>
        <p:spPr>
          <a:xfrm rot="16200000">
            <a:off x="9854371" y="-28673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5" name="PA-4-Point Star 414"/>
          <p:cNvSpPr/>
          <p:nvPr>
            <p:custDataLst>
              <p:tags r:id="rId54"/>
            </p:custDataLst>
          </p:nvPr>
        </p:nvSpPr>
        <p:spPr>
          <a:xfrm rot="16200000">
            <a:off x="12071102" y="731048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6" name="PA-4-Point Star 415"/>
          <p:cNvSpPr/>
          <p:nvPr>
            <p:custDataLst>
              <p:tags r:id="rId55"/>
            </p:custDataLst>
          </p:nvPr>
        </p:nvSpPr>
        <p:spPr>
          <a:xfrm rot="15257670">
            <a:off x="12919816" y="55823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7" name="PA-4-Point Star 416"/>
          <p:cNvSpPr/>
          <p:nvPr>
            <p:custDataLst>
              <p:tags r:id="rId56"/>
            </p:custDataLst>
          </p:nvPr>
        </p:nvSpPr>
        <p:spPr>
          <a:xfrm rot="15257670">
            <a:off x="12781669" y="589814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8" name="PA-4-Point Star 417"/>
          <p:cNvSpPr/>
          <p:nvPr>
            <p:custDataLst>
              <p:tags r:id="rId57"/>
            </p:custDataLst>
          </p:nvPr>
        </p:nvSpPr>
        <p:spPr>
          <a:xfrm rot="16200000">
            <a:off x="6416706" y="711362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3" name="PA-4-Point Star 422"/>
          <p:cNvSpPr/>
          <p:nvPr>
            <p:custDataLst>
              <p:tags r:id="rId58"/>
            </p:custDataLst>
          </p:nvPr>
        </p:nvSpPr>
        <p:spPr>
          <a:xfrm rot="16200000">
            <a:off x="6727462" y="240220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6" name="PA-4-Point Star 425"/>
          <p:cNvSpPr/>
          <p:nvPr>
            <p:custDataLst>
              <p:tags r:id="rId59"/>
            </p:custDataLst>
          </p:nvPr>
        </p:nvSpPr>
        <p:spPr>
          <a:xfrm rot="16200000">
            <a:off x="8113939" y="69952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7" name="PA-4-Point Star 426"/>
          <p:cNvSpPr/>
          <p:nvPr>
            <p:custDataLst>
              <p:tags r:id="rId60"/>
            </p:custDataLst>
          </p:nvPr>
        </p:nvSpPr>
        <p:spPr>
          <a:xfrm rot="16200000">
            <a:off x="2295770" y="708495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8" name="PA-4-Point Star 427"/>
          <p:cNvSpPr/>
          <p:nvPr>
            <p:custDataLst>
              <p:tags r:id="rId61"/>
            </p:custDataLst>
          </p:nvPr>
        </p:nvSpPr>
        <p:spPr>
          <a:xfrm rot="16200000">
            <a:off x="6977443" y="302057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9" name="PA-4-Point Star 428"/>
          <p:cNvSpPr/>
          <p:nvPr>
            <p:custDataLst>
              <p:tags r:id="rId62"/>
            </p:custDataLst>
          </p:nvPr>
        </p:nvSpPr>
        <p:spPr>
          <a:xfrm rot="16200000">
            <a:off x="7048234" y="712020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0" name="PA-4-Point Star 429"/>
          <p:cNvSpPr/>
          <p:nvPr>
            <p:custDataLst>
              <p:tags r:id="rId63"/>
            </p:custDataLst>
          </p:nvPr>
        </p:nvSpPr>
        <p:spPr>
          <a:xfrm rot="16200000">
            <a:off x="6910087" y="743596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1" name="PA-4-Point Star 430"/>
          <p:cNvSpPr/>
          <p:nvPr>
            <p:custDataLst>
              <p:tags r:id="rId64"/>
            </p:custDataLst>
          </p:nvPr>
        </p:nvSpPr>
        <p:spPr>
          <a:xfrm rot="16200000">
            <a:off x="5949638" y="76004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2" name="PA-4-Point Star 431"/>
          <p:cNvSpPr/>
          <p:nvPr>
            <p:custDataLst>
              <p:tags r:id="rId65"/>
            </p:custDataLst>
          </p:nvPr>
        </p:nvSpPr>
        <p:spPr>
          <a:xfrm rot="16200000">
            <a:off x="10045146" y="-31962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3" name="PA-4-Point Star 432"/>
          <p:cNvSpPr/>
          <p:nvPr>
            <p:custDataLst>
              <p:tags r:id="rId66"/>
            </p:custDataLst>
          </p:nvPr>
        </p:nvSpPr>
        <p:spPr>
          <a:xfrm rot="16200000">
            <a:off x="6076200" y="302715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4" name="PA-4-Point Star 433"/>
          <p:cNvSpPr/>
          <p:nvPr>
            <p:custDataLst>
              <p:tags r:id="rId67"/>
            </p:custDataLst>
          </p:nvPr>
        </p:nvSpPr>
        <p:spPr>
          <a:xfrm rot="16200000">
            <a:off x="5528620" y="721888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5" name="PA-4-Point Star 434"/>
          <p:cNvSpPr/>
          <p:nvPr>
            <p:custDataLst>
              <p:tags r:id="rId68"/>
            </p:custDataLst>
          </p:nvPr>
        </p:nvSpPr>
        <p:spPr>
          <a:xfrm rot="16200000">
            <a:off x="6561432" y="72649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6" name="PA-4-Point Star 435"/>
          <p:cNvSpPr/>
          <p:nvPr>
            <p:custDataLst>
              <p:tags r:id="rId69"/>
            </p:custDataLst>
          </p:nvPr>
        </p:nvSpPr>
        <p:spPr>
          <a:xfrm rot="16200000">
            <a:off x="7041656" y="748859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7" name="PA-4-Point Star 436"/>
          <p:cNvSpPr/>
          <p:nvPr>
            <p:custDataLst>
              <p:tags r:id="rId70"/>
            </p:custDataLst>
          </p:nvPr>
        </p:nvSpPr>
        <p:spPr>
          <a:xfrm rot="16200000">
            <a:off x="1703712" y="719021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8" name="PA-4-Point Star 437"/>
          <p:cNvSpPr/>
          <p:nvPr>
            <p:custDataLst>
              <p:tags r:id="rId71"/>
            </p:custDataLst>
          </p:nvPr>
        </p:nvSpPr>
        <p:spPr>
          <a:xfrm rot="7352446">
            <a:off x="9751474" y="728147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9" name="PA-4-Point Star 438"/>
          <p:cNvSpPr/>
          <p:nvPr>
            <p:custDataLst>
              <p:tags r:id="rId72"/>
            </p:custDataLst>
          </p:nvPr>
        </p:nvSpPr>
        <p:spPr>
          <a:xfrm rot="16200000">
            <a:off x="12475404" y="357659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0" name="PA-4-Point Star 439"/>
          <p:cNvSpPr/>
          <p:nvPr>
            <p:custDataLst>
              <p:tags r:id="rId73"/>
            </p:custDataLst>
          </p:nvPr>
        </p:nvSpPr>
        <p:spPr>
          <a:xfrm rot="15257670">
            <a:off x="12722463" y="555606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1" name="PA-4-Point Star 440"/>
          <p:cNvSpPr/>
          <p:nvPr>
            <p:custDataLst>
              <p:tags r:id="rId74"/>
            </p:custDataLst>
          </p:nvPr>
        </p:nvSpPr>
        <p:spPr>
          <a:xfrm rot="16200000">
            <a:off x="8225770" y="73701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7" name="PA-4-Point Star 456"/>
          <p:cNvSpPr/>
          <p:nvPr>
            <p:custDataLst>
              <p:tags r:id="rId75"/>
            </p:custDataLst>
          </p:nvPr>
        </p:nvSpPr>
        <p:spPr>
          <a:xfrm rot="15257670">
            <a:off x="9567374" y="771427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3" name="PA-4-Point Star 462"/>
          <p:cNvSpPr/>
          <p:nvPr>
            <p:custDataLst>
              <p:tags r:id="rId76"/>
            </p:custDataLst>
          </p:nvPr>
        </p:nvSpPr>
        <p:spPr>
          <a:xfrm>
            <a:off x="3837967" y="6117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5" name="PA-4-Point Star 464"/>
          <p:cNvSpPr/>
          <p:nvPr>
            <p:custDataLst>
              <p:tags r:id="rId77"/>
            </p:custDataLst>
          </p:nvPr>
        </p:nvSpPr>
        <p:spPr>
          <a:xfrm rot="13694776">
            <a:off x="4739603" y="253858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6" name="PA-4-Point Star 465"/>
          <p:cNvSpPr/>
          <p:nvPr>
            <p:custDataLst>
              <p:tags r:id="rId78"/>
            </p:custDataLst>
          </p:nvPr>
        </p:nvSpPr>
        <p:spPr>
          <a:xfrm>
            <a:off x="-874734" y="53234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8" name="PA-4-Point Star 467"/>
          <p:cNvSpPr/>
          <p:nvPr>
            <p:custDataLst>
              <p:tags r:id="rId79"/>
            </p:custDataLst>
          </p:nvPr>
        </p:nvSpPr>
        <p:spPr>
          <a:xfrm>
            <a:off x="2292038" y="-375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9" name="PA-4-Point Star 468"/>
          <p:cNvSpPr/>
          <p:nvPr>
            <p:custDataLst>
              <p:tags r:id="rId80"/>
            </p:custDataLst>
          </p:nvPr>
        </p:nvSpPr>
        <p:spPr>
          <a:xfrm rot="13694776">
            <a:off x="-571439" y="100502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0" name="PA-4-Point Star 469"/>
          <p:cNvSpPr/>
          <p:nvPr>
            <p:custDataLst>
              <p:tags r:id="rId81"/>
            </p:custDataLst>
          </p:nvPr>
        </p:nvSpPr>
        <p:spPr>
          <a:xfrm rot="13694776">
            <a:off x="-709586" y="132078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2" name="PA-4-Point Star 471"/>
          <p:cNvSpPr/>
          <p:nvPr>
            <p:custDataLst>
              <p:tags r:id="rId82"/>
            </p:custDataLst>
          </p:nvPr>
        </p:nvSpPr>
        <p:spPr>
          <a:xfrm rot="13694776">
            <a:off x="-1058241" y="11497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3" name="PA-4-Point Star 472"/>
          <p:cNvSpPr/>
          <p:nvPr>
            <p:custDataLst>
              <p:tags r:id="rId83"/>
            </p:custDataLst>
          </p:nvPr>
        </p:nvSpPr>
        <p:spPr>
          <a:xfrm rot="13694776">
            <a:off x="-578017" y="137341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4" name="PA-4-Point Star 473"/>
          <p:cNvSpPr/>
          <p:nvPr>
            <p:custDataLst>
              <p:tags r:id="rId84"/>
            </p:custDataLst>
          </p:nvPr>
        </p:nvSpPr>
        <p:spPr>
          <a:xfrm>
            <a:off x="-347675" y="201672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1" name="PA-4-Point Star 480"/>
          <p:cNvSpPr/>
          <p:nvPr>
            <p:custDataLst>
              <p:tags r:id="rId85"/>
            </p:custDataLst>
          </p:nvPr>
        </p:nvSpPr>
        <p:spPr>
          <a:xfrm>
            <a:off x="4002426" y="-49141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2" name="PA-4-Point Star 481"/>
          <p:cNvSpPr/>
          <p:nvPr>
            <p:custDataLst>
              <p:tags r:id="rId86"/>
            </p:custDataLst>
          </p:nvPr>
        </p:nvSpPr>
        <p:spPr>
          <a:xfrm>
            <a:off x="3041977" y="-32695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3" name="PA-4-Point Star 482"/>
          <p:cNvSpPr/>
          <p:nvPr>
            <p:custDataLst>
              <p:tags r:id="rId87"/>
            </p:custDataLst>
          </p:nvPr>
        </p:nvSpPr>
        <p:spPr>
          <a:xfrm rot="13694776">
            <a:off x="4509357" y="23741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2" name="PA-4-Point Star 501"/>
          <p:cNvSpPr/>
          <p:nvPr>
            <p:custDataLst>
              <p:tags r:id="rId88"/>
            </p:custDataLst>
          </p:nvPr>
        </p:nvSpPr>
        <p:spPr>
          <a:xfrm rot="13694776">
            <a:off x="-999821" y="466694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3" name="PA-4-Point Star 502"/>
          <p:cNvSpPr/>
          <p:nvPr>
            <p:custDataLst>
              <p:tags r:id="rId89"/>
            </p:custDataLst>
          </p:nvPr>
        </p:nvSpPr>
        <p:spPr>
          <a:xfrm rot="13694776">
            <a:off x="4502780" y="259778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4" name="PA-4-Point Star 503"/>
          <p:cNvSpPr/>
          <p:nvPr>
            <p:custDataLst>
              <p:tags r:id="rId90"/>
            </p:custDataLst>
          </p:nvPr>
        </p:nvSpPr>
        <p:spPr>
          <a:xfrm>
            <a:off x="223272" y="-59169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5" name="PA-4-Point Star 504"/>
          <p:cNvSpPr/>
          <p:nvPr>
            <p:custDataLst>
              <p:tags r:id="rId91"/>
            </p:custDataLst>
          </p:nvPr>
        </p:nvSpPr>
        <p:spPr>
          <a:xfrm>
            <a:off x="-1249704" y="569838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9" name="PA-4-Point Star 528"/>
          <p:cNvSpPr/>
          <p:nvPr>
            <p:custDataLst>
              <p:tags r:id="rId92"/>
            </p:custDataLst>
          </p:nvPr>
        </p:nvSpPr>
        <p:spPr>
          <a:xfrm rot="13694776">
            <a:off x="4476465" y="243990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1" name="PA-4-Point Star 530"/>
          <p:cNvSpPr/>
          <p:nvPr>
            <p:custDataLst>
              <p:tags r:id="rId93"/>
            </p:custDataLst>
          </p:nvPr>
        </p:nvSpPr>
        <p:spPr>
          <a:xfrm>
            <a:off x="3153811" y="-41905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2" name="PA-4-Point Star 531"/>
          <p:cNvSpPr/>
          <p:nvPr>
            <p:custDataLst>
              <p:tags r:id="rId94"/>
            </p:custDataLst>
          </p:nvPr>
        </p:nvSpPr>
        <p:spPr>
          <a:xfrm>
            <a:off x="3634035" y="-19538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3" name="PA-4-Point Star 532"/>
          <p:cNvSpPr/>
          <p:nvPr>
            <p:custDataLst>
              <p:tags r:id="rId95"/>
            </p:custDataLst>
          </p:nvPr>
        </p:nvSpPr>
        <p:spPr>
          <a:xfrm rot="13694776">
            <a:off x="-966930" y="435118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4" name="PA-4-Point Star 533"/>
          <p:cNvSpPr/>
          <p:nvPr>
            <p:custDataLst>
              <p:tags r:id="rId96"/>
            </p:custDataLst>
          </p:nvPr>
        </p:nvSpPr>
        <p:spPr>
          <a:xfrm rot="13694776">
            <a:off x="-808262" y="110370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5" name="PA-4-Point Star 534"/>
          <p:cNvSpPr/>
          <p:nvPr>
            <p:custDataLst>
              <p:tags r:id="rId97"/>
            </p:custDataLst>
          </p:nvPr>
        </p:nvSpPr>
        <p:spPr>
          <a:xfrm>
            <a:off x="-651069" y="56062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9" name="PA-4-Point Star 538"/>
          <p:cNvSpPr/>
          <p:nvPr>
            <p:custDataLst>
              <p:tags r:id="rId98"/>
            </p:custDataLst>
          </p:nvPr>
        </p:nvSpPr>
        <p:spPr>
          <a:xfrm>
            <a:off x="328526" y="-6969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2" name="PA-4-Point Star 541"/>
          <p:cNvSpPr/>
          <p:nvPr>
            <p:custDataLst>
              <p:tags r:id="rId99"/>
            </p:custDataLst>
          </p:nvPr>
        </p:nvSpPr>
        <p:spPr>
          <a:xfrm>
            <a:off x="2285459" y="5459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3" name="PA-4-Point Star 542"/>
          <p:cNvSpPr/>
          <p:nvPr>
            <p:custDataLst>
              <p:tags r:id="rId100"/>
            </p:custDataLst>
          </p:nvPr>
        </p:nvSpPr>
        <p:spPr>
          <a:xfrm rot="13694776">
            <a:off x="-1196389" y="118922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5" name="PA-4-Point Star 544"/>
          <p:cNvSpPr/>
          <p:nvPr>
            <p:custDataLst>
              <p:tags r:id="rId101"/>
            </p:custDataLst>
          </p:nvPr>
        </p:nvSpPr>
        <p:spPr>
          <a:xfrm>
            <a:off x="3120917" y="-2874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0" name="PA-4-Point Star 559"/>
          <p:cNvSpPr/>
          <p:nvPr>
            <p:custDataLst>
              <p:tags r:id="rId102"/>
            </p:custDataLst>
          </p:nvPr>
        </p:nvSpPr>
        <p:spPr>
          <a:xfrm>
            <a:off x="3361858" y="-66142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1" name="PA-4-Point Star 560"/>
          <p:cNvSpPr/>
          <p:nvPr>
            <p:custDataLst>
              <p:tags r:id="rId103"/>
            </p:custDataLst>
          </p:nvPr>
        </p:nvSpPr>
        <p:spPr>
          <a:xfrm>
            <a:off x="2479263" y="-66142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2" name="PA-4-Point Star 561"/>
          <p:cNvSpPr/>
          <p:nvPr>
            <p:custDataLst>
              <p:tags r:id="rId104"/>
            </p:custDataLst>
          </p:nvPr>
        </p:nvSpPr>
        <p:spPr>
          <a:xfrm>
            <a:off x="-694732" y="185261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8" name="PA-4-Point Star 567"/>
          <p:cNvSpPr/>
          <p:nvPr>
            <p:custDataLst>
              <p:tags r:id="rId105"/>
            </p:custDataLst>
          </p:nvPr>
        </p:nvSpPr>
        <p:spPr>
          <a:xfrm>
            <a:off x="-993911" y="177903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0" name="PA-4-Point Star 569"/>
          <p:cNvSpPr/>
          <p:nvPr>
            <p:custDataLst>
              <p:tags r:id="rId106"/>
            </p:custDataLst>
          </p:nvPr>
        </p:nvSpPr>
        <p:spPr>
          <a:xfrm>
            <a:off x="-811031" y="2152744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1" name="PA-4-Point Star 570"/>
          <p:cNvSpPr/>
          <p:nvPr>
            <p:custDataLst>
              <p:tags r:id="rId107"/>
            </p:custDataLst>
          </p:nvPr>
        </p:nvSpPr>
        <p:spPr>
          <a:xfrm>
            <a:off x="-842836" y="2780897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2" name="PA-4-Point Star 571"/>
          <p:cNvSpPr/>
          <p:nvPr>
            <p:custDataLst>
              <p:tags r:id="rId108"/>
            </p:custDataLst>
          </p:nvPr>
        </p:nvSpPr>
        <p:spPr>
          <a:xfrm>
            <a:off x="-1411295" y="7320855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3" name="PA-4-Point Star 572"/>
          <p:cNvSpPr/>
          <p:nvPr>
            <p:custDataLst>
              <p:tags r:id="rId109"/>
            </p:custDataLst>
          </p:nvPr>
        </p:nvSpPr>
        <p:spPr>
          <a:xfrm>
            <a:off x="4225824" y="740226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7" name="PA-4-Point Star 586"/>
          <p:cNvSpPr/>
          <p:nvPr>
            <p:custDataLst>
              <p:tags r:id="rId110"/>
            </p:custDataLst>
          </p:nvPr>
        </p:nvSpPr>
        <p:spPr>
          <a:xfrm rot="8294776">
            <a:off x="-859688" y="4374360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0" name="PA-4-Point Star 589"/>
          <p:cNvSpPr/>
          <p:nvPr>
            <p:custDataLst>
              <p:tags r:id="rId111"/>
            </p:custDataLst>
          </p:nvPr>
        </p:nvSpPr>
        <p:spPr>
          <a:xfrm rot="8294776">
            <a:off x="12236491" y="82012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1" name="PA-4-Point Star 590"/>
          <p:cNvSpPr/>
          <p:nvPr>
            <p:custDataLst>
              <p:tags r:id="rId112"/>
            </p:custDataLst>
          </p:nvPr>
        </p:nvSpPr>
        <p:spPr>
          <a:xfrm rot="16200000">
            <a:off x="12604980" y="1720167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2" name="PA-4-Point Star 591"/>
          <p:cNvSpPr/>
          <p:nvPr>
            <p:custDataLst>
              <p:tags r:id="rId113"/>
            </p:custDataLst>
          </p:nvPr>
        </p:nvSpPr>
        <p:spPr>
          <a:xfrm rot="16200000">
            <a:off x="3004408" y="704445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6" name="PA-4-Point Star 595"/>
          <p:cNvSpPr/>
          <p:nvPr>
            <p:custDataLst>
              <p:tags r:id="rId114"/>
            </p:custDataLst>
          </p:nvPr>
        </p:nvSpPr>
        <p:spPr>
          <a:xfrm rot="8294776">
            <a:off x="12236490" y="2495122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7" name="PA-4-Point Star 596"/>
          <p:cNvSpPr/>
          <p:nvPr>
            <p:custDataLst>
              <p:tags r:id="rId115"/>
            </p:custDataLst>
          </p:nvPr>
        </p:nvSpPr>
        <p:spPr>
          <a:xfrm rot="16200000">
            <a:off x="7117397" y="-64362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8" name="PA-4-Point Star 597"/>
          <p:cNvSpPr/>
          <p:nvPr>
            <p:custDataLst>
              <p:tags r:id="rId116"/>
            </p:custDataLst>
          </p:nvPr>
        </p:nvSpPr>
        <p:spPr>
          <a:xfrm rot="16200000">
            <a:off x="5058009" y="-715188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9" name="PA-4-Point Star 598"/>
          <p:cNvSpPr/>
          <p:nvPr>
            <p:custDataLst>
              <p:tags r:id="rId117"/>
            </p:custDataLst>
          </p:nvPr>
        </p:nvSpPr>
        <p:spPr>
          <a:xfrm rot="16200000">
            <a:off x="3602920" y="-659529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7"/>
          <p:cNvSpPr txBox="1"/>
          <p:nvPr/>
        </p:nvSpPr>
        <p:spPr>
          <a:xfrm>
            <a:off x="-48577" y="213995"/>
            <a:ext cx="508571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《HSK</a:t>
            </a:r>
            <a:r>
              <a:rPr lang="zh-CN" altLang="en-US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标准教程</a:t>
            </a:r>
            <a:r>
              <a:rPr lang="en-US" altLang="zh-CN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5--</a:t>
            </a:r>
            <a:r>
              <a:rPr lang="zh-CN" altLang="en-US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第二十六课</a:t>
            </a:r>
            <a:r>
              <a:rPr lang="en-US" altLang="zh-CN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》</a:t>
            </a:r>
            <a:endParaRPr lang="en-US" altLang="zh-CN" sz="2800" b="1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38125" y="702310"/>
            <a:ext cx="49870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HSK Standard  Course 5  Lesson26</a:t>
            </a:r>
            <a:endParaRPr lang="en-US" altLang="zh-CN" b="1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1031873" y="2576830"/>
            <a:ext cx="9829127" cy="2916646"/>
            <a:chOff x="1625" y="4058"/>
            <a:chExt cx="15479" cy="4593"/>
          </a:xfrm>
        </p:grpSpPr>
        <p:grpSp>
          <p:nvGrpSpPr>
            <p:cNvPr id="14" name="组合 13"/>
            <p:cNvGrpSpPr/>
            <p:nvPr/>
          </p:nvGrpSpPr>
          <p:grpSpPr>
            <a:xfrm>
              <a:off x="1625" y="4058"/>
              <a:ext cx="15479" cy="4593"/>
              <a:chOff x="-429" y="3669"/>
              <a:chExt cx="19249" cy="5713"/>
            </a:xfrm>
          </p:grpSpPr>
          <p:sp>
            <p:nvSpPr>
              <p:cNvPr id="10" name="圆角矩形 9"/>
              <p:cNvSpPr/>
              <p:nvPr/>
            </p:nvSpPr>
            <p:spPr>
              <a:xfrm>
                <a:off x="-96" y="3669"/>
                <a:ext cx="18744" cy="5713"/>
              </a:xfrm>
              <a:prstGeom prst="roundRect">
                <a:avLst/>
              </a:prstGeom>
              <a:solidFill>
                <a:schemeClr val="bg1">
                  <a:alpha val="6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8" name="组合 7"/>
              <p:cNvGrpSpPr/>
              <p:nvPr/>
            </p:nvGrpSpPr>
            <p:grpSpPr>
              <a:xfrm>
                <a:off x="-429" y="4499"/>
                <a:ext cx="19249" cy="3017"/>
                <a:chOff x="2718" y="4499"/>
                <a:chExt cx="19249" cy="3017"/>
              </a:xfrm>
            </p:grpSpPr>
            <p:grpSp>
              <p:nvGrpSpPr>
                <p:cNvPr id="3" name="组合 2"/>
                <p:cNvGrpSpPr/>
                <p:nvPr/>
              </p:nvGrpSpPr>
              <p:grpSpPr>
                <a:xfrm>
                  <a:off x="5371" y="6613"/>
                  <a:ext cx="15926" cy="903"/>
                  <a:chOff x="7505" y="6613"/>
                  <a:chExt cx="15926" cy="903"/>
                </a:xfrm>
              </p:grpSpPr>
              <p:sp>
                <p:nvSpPr>
                  <p:cNvPr id="15" name="矩形 14"/>
                  <p:cNvSpPr/>
                  <p:nvPr/>
                </p:nvSpPr>
                <p:spPr>
                  <a:xfrm>
                    <a:off x="7505" y="6613"/>
                    <a:ext cx="3417" cy="902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l"/>
                    <a:r>
                      <a:rPr lang="en-US" altLang="zh-CN" sz="2400" dirty="0">
                        <a:solidFill>
                          <a:schemeClr val="bg1">
                            <a:lumMod val="50000"/>
                          </a:schemeClr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</a:rPr>
                      <a:t>Lesson 26</a:t>
                    </a:r>
                    <a:endParaRPr lang="en-US" altLang="zh-CN" sz="2400" dirty="0">
                      <a:solidFill>
                        <a:schemeClr val="bg1">
                          <a:lumMod val="50000"/>
                        </a:schemeClr>
                      </a:solidFill>
                      <a:latin typeface="华文细黑" panose="02010600040101010101" pitchFamily="2" charset="-122"/>
                      <a:ea typeface="华文细黑" panose="02010600040101010101" pitchFamily="2" charset="-122"/>
                    </a:endParaRPr>
                  </a:p>
                </p:txBody>
              </p:sp>
              <p:sp>
                <p:nvSpPr>
                  <p:cNvPr id="18" name="矩形 17"/>
                  <p:cNvSpPr/>
                  <p:nvPr/>
                </p:nvSpPr>
                <p:spPr>
                  <a:xfrm>
                    <a:off x="11440" y="6614"/>
                    <a:ext cx="11991" cy="902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en-US" altLang="zh-CN" sz="24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sym typeface="+mn-ea"/>
                      </a:rPr>
                      <a:t>Which kind of “busy”person are you</a:t>
                    </a:r>
                    <a:r>
                      <a:rPr lang="en-US" sz="24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</a:rPr>
                      <a:t> </a:t>
                    </a:r>
                    <a:endParaRPr lang="en-US" sz="24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华文细黑" panose="02010600040101010101" pitchFamily="2" charset="-122"/>
                      <a:ea typeface="华文细黑" panose="02010600040101010101" pitchFamily="2" charset="-122"/>
                    </a:endParaRPr>
                  </a:p>
                </p:txBody>
              </p:sp>
            </p:grpSp>
            <p:sp>
              <p:nvSpPr>
                <p:cNvPr id="6" name="文本框 7"/>
                <p:cNvSpPr txBox="1"/>
                <p:nvPr/>
              </p:nvSpPr>
              <p:spPr>
                <a:xfrm>
                  <a:off x="2718" y="4499"/>
                  <a:ext cx="19249" cy="22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ctr" defTabSz="914400" rtl="0" fontAlgn="auto">
                    <a:lnSpc>
                      <a:spcPts val="902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zh-CN" altLang="en-US" sz="5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第</a:t>
                  </a:r>
                  <a:r>
                    <a:rPr kumimoji="0" lang="en-US" altLang="zh-CN" sz="5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26</a:t>
                  </a:r>
                  <a:r>
                    <a:rPr kumimoji="0" lang="zh-CN" altLang="en-US" sz="5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课  你属于哪一种</a:t>
                  </a:r>
                  <a:r>
                    <a:rPr kumimoji="0" lang="en-US" altLang="zh-CN" sz="5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“</a:t>
                  </a:r>
                  <a:r>
                    <a:rPr kumimoji="0" lang="zh-CN" altLang="en-US" sz="5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忙</a:t>
                  </a:r>
                  <a:r>
                    <a:rPr kumimoji="0" lang="en-US" altLang="zh-CN" sz="5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”</a:t>
                  </a:r>
                  <a:endParaRPr kumimoji="0" lang="en-US" altLang="zh-CN" sz="54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华文楷体" panose="02010600040101010101" charset="-122"/>
                    <a:ea typeface="华文楷体" panose="02010600040101010101" charset="-122"/>
                    <a:cs typeface="华文楷体" panose="02010600040101010101" charset="-122"/>
                  </a:endParaRPr>
                </a:p>
              </p:txBody>
            </p:sp>
          </p:grpSp>
        </p:grpSp>
        <p:sp>
          <p:nvSpPr>
            <p:cNvPr id="7" name="矩形 6"/>
            <p:cNvSpPr/>
            <p:nvPr/>
          </p:nvSpPr>
          <p:spPr>
            <a:xfrm>
              <a:off x="2071" y="7368"/>
              <a:ext cx="14751" cy="111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4000" b="1" noProof="0" dirty="0">
                  <a:ln>
                    <a:noFill/>
                  </a:ln>
                  <a:solidFill>
                    <a:srgbClr val="9F313C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Part 1</a:t>
              </a:r>
              <a:endParaRPr lang="en-US" sz="40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pic>
        <p:nvPicPr>
          <p:cNvPr id="4" name="图片 3" descr="1"/>
          <p:cNvPicPr>
            <a:picLocks noChangeAspect="1"/>
          </p:cNvPicPr>
          <p:nvPr/>
        </p:nvPicPr>
        <p:blipFill>
          <a:blip r:embed="rId118"/>
          <a:stretch>
            <a:fillRect/>
          </a:stretch>
        </p:blipFill>
        <p:spPr>
          <a:xfrm>
            <a:off x="10681970" y="5398770"/>
            <a:ext cx="1459230" cy="14592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9700"/>
    </mc:Choice>
    <mc:Fallback>
      <p:transition spd="slow" advTm="5097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repeatCount="indefinite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5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6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53" presetClass="entr" presetSubtype="528" repeatCount="indefinite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5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6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53" presetClass="entr" presetSubtype="528" repeatCount="indefinite" fill="hold" grpId="0" nodeType="withEffect">
                                  <p:stCondLst>
                                    <p:cond delay="507"/>
                                  </p:stCondLst>
                                  <p:childTnLst>
                                    <p:set>
                                      <p:cBhvr>
                                        <p:cTn id="20" dur="64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64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53" presetClass="entr" presetSubtype="528" repeatCount="indefinite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7" dur="5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8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53" presetClass="entr" presetSubtype="528" repeatCount="indefinite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4" dur="6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6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53" presetClass="entr" presetSubtype="528" repeatCount="indefinite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1" dur="6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68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53" presetClass="entr" presetSubtype="528" repeatCount="indefinite" fill="hold" grpId="0" nodeType="withEffect">
                                  <p:stCondLst>
                                    <p:cond delay="244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153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53" presetClass="entr" presetSubtype="528" repeatCount="indefinite" fill="hold" grpId="0" nodeType="withEffect">
                                  <p:stCondLst>
                                    <p:cond delay="1334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6175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53" presetClass="entr" presetSubtype="528" repeatCount="indefinite" fill="hold" grpId="0" nodeType="withEffect">
                                  <p:stCondLst>
                                    <p:cond delay="1892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142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53" presetClass="entr" presetSubtype="528" repeatCount="indefinite" fill="hold" grpId="0" nodeType="withEffect">
                                  <p:stCondLst>
                                    <p:cond delay="907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232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53" presetClass="entr" presetSubtype="528" repeatCount="indefinite" fill="hold" grpId="0" nodeType="withEffect">
                                  <p:stCondLst>
                                    <p:cond delay="317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737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53" presetClass="entr" presetSubtype="528" repeatCount="indefinite" fill="hold" grpId="0" nodeType="withEffect">
                                  <p:stCondLst>
                                    <p:cond delay="1699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6663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53" presetClass="entr" presetSubtype="528" repeatCount="indefinite" fill="hold" grpId="0" nodeType="withEffect">
                                  <p:stCondLst>
                                    <p:cond delay="1993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24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53" presetClass="entr" presetSubtype="528" repeatCount="indefinite" fill="hold" grpId="0" nodeType="withEffect">
                                  <p:stCondLst>
                                    <p:cond delay="1408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7466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53" presetClass="entr" presetSubtype="528" repeatCount="indefinite" fill="hold" grpId="0" nodeType="withEffect">
                                  <p:stCondLst>
                                    <p:cond delay="1034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6672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53" presetClass="entr" presetSubtype="528" repeatCount="indefinite" fill="hold" grpId="0" nodeType="withEffect">
                                  <p:stCondLst>
                                    <p:cond delay="57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637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53" presetClass="entr" presetSubtype="528" repeatCount="indefinite" fill="hold" grpId="0" nodeType="withEffect">
                                  <p:stCondLst>
                                    <p:cond delay="1978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644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53" presetClass="entr" presetSubtype="528" repeatCount="indefinite" fill="hold" grpId="0" nodeType="withEffect">
                                  <p:stCondLst>
                                    <p:cond delay="136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6172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9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53" presetClass="entr" presetSubtype="528" repeatCount="indefinite" fill="hold" grpId="0" nodeType="withEffect">
                                  <p:stCondLst>
                                    <p:cond delay="177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5" dur="618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6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53" presetClass="entr" presetSubtype="528" repeatCount="indefinite" fill="hold" grpId="0" nodeType="withEffect">
                                  <p:stCondLst>
                                    <p:cond delay="1791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0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5546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3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53" presetClass="entr" presetSubtype="528" repeatCount="indefinite" fill="hold" grpId="0" nodeType="withEffect">
                                  <p:stCondLst>
                                    <p:cond delay="731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6797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0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2" presetID="53" presetClass="entr" presetSubtype="528" repeatCount="indefinite" fill="hold" grpId="0" nodeType="withEffect">
                                  <p:stCondLst>
                                    <p:cond delay="1855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4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6" dur="7034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7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9" presetID="53" presetClass="entr" presetSubtype="528" repeatCount="indefinite" fill="hold" grpId="0" nodeType="withEffect">
                                  <p:stCondLst>
                                    <p:cond delay="56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1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3" dur="6907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4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6" presetID="53" presetClass="entr" presetSubtype="528" repeatCount="indefinite" fill="hold" grpId="0" nodeType="withEffect">
                                  <p:stCondLst>
                                    <p:cond delay="595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8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0" dur="506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1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3" presetID="53" presetClass="entr" presetSubtype="528" repeatCount="indefinite" fill="hold" grpId="0" nodeType="withEffect">
                                  <p:stCondLst>
                                    <p:cond delay="1481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7" dur="5366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8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0" presetID="53" presetClass="entr" presetSubtype="528" repeatCount="indefinite" fill="hold" grpId="0" nodeType="withEffect">
                                  <p:stCondLst>
                                    <p:cond delay="1091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2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4" dur="5755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5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7" presetID="53" presetClass="entr" presetSubtype="528" repeatCount="indefinite" fill="hold" grpId="0" nodeType="withEffect">
                                  <p:stCondLst>
                                    <p:cond delay="334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9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1" dur="746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2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4" presetID="53" presetClass="entr" presetSubtype="528" repeatCount="indefinite" fill="hold" grpId="0" nodeType="withEffect">
                                  <p:stCondLst>
                                    <p:cond delay="1852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6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8" dur="5254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9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1" presetID="53" presetClass="entr" presetSubtype="528" repeatCount="indefinite" fill="hold" grpId="0" nodeType="withEffect">
                                  <p:stCondLst>
                                    <p:cond delay="657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3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5" dur="6642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6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8" presetID="53" presetClass="entr" presetSubtype="528" repeatCount="indefinite" fill="hold" grpId="0" nodeType="withEffect">
                                  <p:stCondLst>
                                    <p:cond delay="1083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0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1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2" dur="5889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3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5" presetID="53" presetClass="entr" presetSubtype="528" repeatCount="indefinite" fill="hold" grpId="0" nodeType="withEffect">
                                  <p:stCondLst>
                                    <p:cond delay="854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7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9" dur="5408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0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1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2" presetID="53" presetClass="entr" presetSubtype="528" repeatCount="indefinite" fill="hold" grpId="0" nodeType="withEffect">
                                  <p:stCondLst>
                                    <p:cond delay="793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4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5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6" dur="5173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7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8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9" presetID="53" presetClass="entr" presetSubtype="528" repeatCount="indefinite" fill="hold" grpId="0" nodeType="withEffect">
                                  <p:stCondLst>
                                    <p:cond delay="367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1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2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3" dur="6982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4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5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6" presetID="53" presetClass="entr" presetSubtype="528" repeatCount="indefinite" fill="hold" grpId="0" nodeType="withEffect">
                                  <p:stCondLst>
                                    <p:cond delay="232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8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9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0" dur="6854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1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2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3" presetID="53" presetClass="entr" presetSubtype="528" repeatCount="indefinite" fill="hold" grpId="0" nodeType="withEffect">
                                  <p:stCondLst>
                                    <p:cond delay="1449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5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6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7" dur="704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8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9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0" presetID="53" presetClass="entr" presetSubtype="528" repeatCount="indefinite" fill="hold" grpId="0" nodeType="withEffect">
                                  <p:stCondLst>
                                    <p:cond delay="1214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2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3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4" dur="6173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5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6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7" presetID="53" presetClass="entr" presetSubtype="528" repeatCount="indefinite" fill="hold" grpId="0" nodeType="withEffect">
                                  <p:stCondLst>
                                    <p:cond delay="1303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9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0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1" dur="6273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2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3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4" presetID="53" presetClass="entr" presetSubtype="528" repeatCount="indefinite" fill="hold" grpId="0" nodeType="withEffect">
                                  <p:stCondLst>
                                    <p:cond delay="1802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6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7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8" dur="6866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9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0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1" presetID="53" presetClass="entr" presetSubtype="528" repeatCount="indefinite" fill="hold" grpId="0" nodeType="withEffect">
                                  <p:stCondLst>
                                    <p:cond delay="1083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3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4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5" dur="5969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6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7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8" presetID="53" presetClass="entr" presetSubtype="528" repeatCount="indefinite" fill="hold" grpId="0" nodeType="withEffect">
                                  <p:stCondLst>
                                    <p:cond delay="127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0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1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2" dur="7002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3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4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5" presetID="53" presetClass="entr" presetSubtype="528" repeatCount="indefinite" fill="hold" grpId="0" nodeType="withEffect">
                                  <p:stCondLst>
                                    <p:cond delay="1739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7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8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9" dur="737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0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1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2" presetID="53" presetClass="entr" presetSubtype="528" repeatCount="indefinite" fill="hold" grpId="0" nodeType="withEffect">
                                  <p:stCondLst>
                                    <p:cond delay="1018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4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5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6" dur="5261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7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8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9" presetID="53" presetClass="entr" presetSubtype="528" repeatCount="indefinite" fill="hold" grpId="0" nodeType="withEffect">
                                  <p:stCondLst>
                                    <p:cond delay="63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1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2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3" dur="6177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4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5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6" presetID="53" presetClass="entr" presetSubtype="528" repeatCount="indefinite" fill="hold" grpId="0" nodeType="withEffect">
                                  <p:stCondLst>
                                    <p:cond delay="149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8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9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0" dur="5255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1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2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3" presetID="53" presetClass="entr" presetSubtype="528" repeatCount="indefinite" fill="hold" grpId="0" nodeType="withEffect">
                                  <p:stCondLst>
                                    <p:cond delay="633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5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6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7" dur="5534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8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9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0" presetID="53" presetClass="entr" presetSubtype="528" repeatCount="indefinite" fill="hold" grpId="0" nodeType="withEffect">
                                  <p:stCondLst>
                                    <p:cond delay="377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2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3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4" dur="6932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5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6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7" presetID="53" presetClass="entr" presetSubtype="528" repeatCount="indefinite" fill="hold" grpId="0" nodeType="withEffect">
                                  <p:stCondLst>
                                    <p:cond delay="1461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9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0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1" dur="7218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2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3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4" presetID="53" presetClass="entr" presetSubtype="528" repeatCount="indefinite" fill="hold" grpId="0" nodeType="withEffect">
                                  <p:stCondLst>
                                    <p:cond delay="1078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6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7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8" dur="6826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9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0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1" presetID="53" presetClass="entr" presetSubtype="528" repeatCount="indefinite" fill="hold" grpId="0" nodeType="withEffect">
                                  <p:stCondLst>
                                    <p:cond delay="1447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3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4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5" dur="5322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6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7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8" presetID="53" presetClass="entr" presetSubtype="528" repeatCount="indefinite" fill="hold" grpId="0" nodeType="withEffect">
                                  <p:stCondLst>
                                    <p:cond delay="1654"/>
                                  </p:stCondLst>
                                  <p:childTnLs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0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1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2" dur="6922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3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4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5" presetID="53" presetClass="entr" presetSubtype="528" repeatCount="indefinite" fill="hold" grpId="0" nodeType="withEffect">
                                  <p:stCondLst>
                                    <p:cond delay="487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7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8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9" dur="7039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0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1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2" presetID="53" presetClass="entr" presetSubtype="528" repeatCount="indefinite" fill="hold" grpId="0" nodeType="withEffect">
                                  <p:stCondLst>
                                    <p:cond delay="1043"/>
                                  </p:stCondLst>
                                  <p:childTnLst>
                                    <p:set>
                                      <p:cBhvr>
                                        <p:cTn id="3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4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5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6" dur="6539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7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8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9" presetID="53" presetClass="entr" presetSubtype="528" repeatCount="indefinite" fill="hold" grpId="0" nodeType="withEffect">
                                  <p:stCondLst>
                                    <p:cond delay="502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1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2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3" dur="5392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4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5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6" presetID="53" presetClass="entr" presetSubtype="528" repeatCount="indefinite" fill="hold" grpId="0" nodeType="withEffect">
                                  <p:stCondLst>
                                    <p:cond delay="820"/>
                                  </p:stCondLst>
                                  <p:childTnLst>
                                    <p:set>
                                      <p:cBhvr>
                                        <p:cTn id="3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8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9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0" dur="5326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1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2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3" presetID="53" presetClass="entr" presetSubtype="528" repeatCount="indefinite" fill="hold" grpId="0" nodeType="withEffect">
                                  <p:stCondLst>
                                    <p:cond delay="1436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5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6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7" dur="5561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8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9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0" presetID="53" presetClass="entr" presetSubtype="528" repeatCount="indefinite" fill="hold" grpId="0" nodeType="withEffect">
                                  <p:stCondLst>
                                    <p:cond delay="1228"/>
                                  </p:stCondLst>
                                  <p:childTnLst>
                                    <p:set>
                                      <p:cBhvr>
                                        <p:cTn id="3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2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3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4" dur="6911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5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6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7" presetID="53" presetClass="entr" presetSubtype="528" repeatCount="indefinite" fill="hold" grpId="0" nodeType="withEffect">
                                  <p:stCondLst>
                                    <p:cond delay="904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9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0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1" dur="5869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2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3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4" presetID="53" presetClass="entr" presetSubtype="528" repeatCount="indefinite" fill="hold" grpId="0" nodeType="withEffect">
                                  <p:stCondLst>
                                    <p:cond delay="603"/>
                                  </p:stCondLst>
                                  <p:childTnLst>
                                    <p:set>
                                      <p:cBhvr>
                                        <p:cTn id="4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6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7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8" dur="6813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9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0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1" presetID="53" presetClass="entr" presetSubtype="528" repeatCount="indefinite" fill="hold" grpId="0" nodeType="withEffect">
                                  <p:stCondLst>
                                    <p:cond delay="857"/>
                                  </p:stCondLst>
                                  <p:childTnLst>
                                    <p:set>
                                      <p:cBhvr>
                                        <p:cTn id="4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3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4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5" dur="5399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6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7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8" presetID="53" presetClass="entr" presetSubtype="528" repeatCount="indefinite" fill="hold" grpId="0" nodeType="withEffect">
                                  <p:stCondLst>
                                    <p:cond delay="1332"/>
                                  </p:stCondLst>
                                  <p:childTnLst>
                                    <p:set>
                                      <p:cBhvr>
                                        <p:cTn id="4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0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1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2" dur="698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3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4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5" presetID="53" presetClass="entr" presetSubtype="528" repeatCount="indefinite" fill="hold" grpId="0" nodeType="withEffect">
                                  <p:stCondLst>
                                    <p:cond delay="185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7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8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9" dur="5960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0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1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2" presetID="53" presetClass="entr" presetSubtype="528" repeatCount="indefinite" fill="hold" grpId="0" nodeType="withEffect">
                                  <p:stCondLst>
                                    <p:cond delay="464"/>
                                  </p:stCondLst>
                                  <p:childTnLst>
                                    <p:set>
                                      <p:cBhvr>
                                        <p:cTn id="4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4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5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6" dur="6406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7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8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9" presetID="53" presetClass="entr" presetSubtype="528" repeatCount="indefinite" fill="hold" grpId="0" nodeType="withEffect">
                                  <p:stCondLst>
                                    <p:cond delay="1093"/>
                                  </p:stCondLst>
                                  <p:childTnLst>
                                    <p:set>
                                      <p:cBhvr>
                                        <p:cTn id="4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1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2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3" dur="6713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4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5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6" presetID="53" presetClass="entr" presetSubtype="528" repeatCount="indefinite" fill="hold" grpId="0" nodeType="withEffect">
                                  <p:stCondLst>
                                    <p:cond delay="1754"/>
                                  </p:stCondLst>
                                  <p:childTnLst>
                                    <p:set>
                                      <p:cBhvr>
                                        <p:cTn id="4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8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9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0" dur="6271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1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2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3" presetID="53" presetClass="entr" presetSubtype="528" repeatCount="indefinite" fill="hold" grpId="0" nodeType="withEffect">
                                  <p:stCondLst>
                                    <p:cond delay="331"/>
                                  </p:stCondLst>
                                  <p:childTnLst>
                                    <p:set>
                                      <p:cBhvr>
                                        <p:cTn id="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5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6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7" dur="6081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8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9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0" presetID="53" presetClass="entr" presetSubtype="528" repeatCount="indefinite" fill="hold" grpId="0" nodeType="withEffect">
                                  <p:stCondLst>
                                    <p:cond delay="52"/>
                                  </p:stCondLst>
                                  <p:childTnLst>
                                    <p:set>
                                      <p:cBhvr>
                                        <p:cTn id="4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2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3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4" dur="6712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5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6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7" presetID="53" presetClass="entr" presetSubtype="528" repeatCount="indefinite" fill="hold" grpId="0" nodeType="withEffect">
                                  <p:stCondLst>
                                    <p:cond delay="35"/>
                                  </p:stCondLst>
                                  <p:childTnLst>
                                    <p:set>
                                      <p:cBhvr>
                                        <p:cTn id="4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9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0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1" dur="5135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2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3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4" presetID="53" presetClass="entr" presetSubtype="528" repeatCount="indefinite" fill="hold" grpId="0" nodeType="withEffect">
                                  <p:stCondLst>
                                    <p:cond delay="1810"/>
                                  </p:stCondLst>
                                  <p:childTnLst>
                                    <p:set>
                                      <p:cBhvr>
                                        <p:cTn id="4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6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7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8" dur="5463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9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0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1" presetID="53" presetClass="entr" presetSubtype="528" repeatCount="indefinite" fill="hold" grpId="0" nodeType="withEffect">
                                  <p:stCondLst>
                                    <p:cond delay="207"/>
                                  </p:stCondLst>
                                  <p:childTnLst>
                                    <p:set>
                                      <p:cBhvr>
                                        <p:cTn id="4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3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4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5" dur="5327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6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7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8" presetID="53" presetClass="entr" presetSubtype="528" repeatCount="indefinite" fill="hold" grpId="0" nodeType="withEffect">
                                  <p:stCondLst>
                                    <p:cond delay="852"/>
                                  </p:stCondLst>
                                  <p:childTnLst>
                                    <p:set>
                                      <p:cBhvr>
                                        <p:cTn id="4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0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1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2" dur="5099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3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4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5" presetID="53" presetClass="entr" presetSubtype="528" repeatCount="indefinite" fill="hold" grpId="0" nodeType="withEffect">
                                  <p:stCondLst>
                                    <p:cond delay="1482"/>
                                  </p:stCondLst>
                                  <p:childTnLst>
                                    <p:set>
                                      <p:cBhvr>
                                        <p:cTn id="4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7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8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9" dur="7073"/>
                                        <p:tgtEl>
                                          <p:spTgt spid="4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0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1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2" presetID="53" presetClass="entr" presetSubtype="528" repeatCount="indefinite" fill="hold" grpId="0" nodeType="withEffect">
                                  <p:stCondLst>
                                    <p:cond delay="176"/>
                                  </p:stCondLst>
                                  <p:childTnLst>
                                    <p:set>
                                      <p:cBhvr>
                                        <p:cTn id="5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4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5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6" dur="7201"/>
                                        <p:tgtEl>
                                          <p:spTgt spid="4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7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8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9" presetID="53" presetClass="entr" presetSubtype="528" repeatCount="indefinite" fill="hold" grpId="0" nodeType="withEffect">
                                  <p:stCondLst>
                                    <p:cond delay="157"/>
                                  </p:stCondLst>
                                  <p:childTnLst>
                                    <p:set>
                                      <p:cBhvr>
                                        <p:cTn id="5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1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2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3" dur="7468"/>
                                        <p:tgtEl>
                                          <p:spTgt spid="4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4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5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6" presetID="53" presetClass="entr" presetSubtype="528" repeatCount="indefinite" fill="hold" grpId="0" nodeType="withEffect">
                                  <p:stCondLst>
                                    <p:cond delay="234"/>
                                  </p:stCondLst>
                                  <p:childTnLst>
                                    <p:set>
                                      <p:cBhvr>
                                        <p:cTn id="5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8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9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0" dur="7485"/>
                                        <p:tgtEl>
                                          <p:spTgt spid="4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1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2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3" presetID="53" presetClass="entr" presetSubtype="528" repeatCount="indefinite" fill="hold" grpId="0" nodeType="withEffect">
                                  <p:stCondLst>
                                    <p:cond delay="1802"/>
                                  </p:stCondLst>
                                  <p:childTnLst>
                                    <p:set>
                                      <p:cBhvr>
                                        <p:cTn id="5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5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6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7" dur="6432"/>
                                        <p:tgtEl>
                                          <p:spTgt spid="4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8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9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0" presetID="53" presetClass="entr" presetSubtype="528" repeatCount="indefinite" fill="hold" grpId="0" nodeType="withEffect">
                                  <p:stCondLst>
                                    <p:cond delay="736"/>
                                  </p:stCondLst>
                                  <p:childTnLst>
                                    <p:set>
                                      <p:cBhvr>
                                        <p:cTn id="5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2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3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4" dur="5423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5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6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7" presetID="53" presetClass="entr" presetSubtype="528" repeatCount="indefinite" fill="hold" grpId="0" nodeType="withEffect">
                                  <p:stCondLst>
                                    <p:cond delay="482"/>
                                  </p:stCondLst>
                                  <p:childTnLst>
                                    <p:set>
                                      <p:cBhvr>
                                        <p:cTn id="5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9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0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1" dur="5102"/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2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3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4" presetID="53" presetClass="entr" presetSubtype="528" repeatCount="indefinite" fill="hold" grpId="0" nodeType="withEffect">
                                  <p:stCondLst>
                                    <p:cond delay="399"/>
                                  </p:stCondLst>
                                  <p:childTnLst>
                                    <p:set>
                                      <p:cBhvr>
                                        <p:cTn id="5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6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7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8" dur="5819"/>
                                        <p:tgtEl>
                                          <p:spTgt spid="4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9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0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1" presetID="53" presetClass="entr" presetSubtype="528" repeatCount="indefinite" fill="hold" grpId="0" nodeType="withEffect">
                                  <p:stCondLst>
                                    <p:cond delay="1338"/>
                                  </p:stCondLst>
                                  <p:childTnLst>
                                    <p:set>
                                      <p:cBhvr>
                                        <p:cTn id="5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3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4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5" dur="6554"/>
                                        <p:tgtEl>
                                          <p:spTgt spid="4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6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7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8" presetID="53" presetClass="entr" presetSubtype="528" repeatCount="indefinite" fill="hold" grpId="0" nodeType="withEffect">
                                  <p:stCondLst>
                                    <p:cond delay="245"/>
                                  </p:stCondLst>
                                  <p:childTnLst>
                                    <p:set>
                                      <p:cBhvr>
                                        <p:cTn id="5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0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1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2" dur="5853"/>
                                        <p:tgtEl>
                                          <p:spTgt spid="4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3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4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5" presetID="53" presetClass="entr" presetSubtype="528" repeatCount="indefinite" fill="hold" grpId="0" nodeType="withEffect">
                                  <p:stCondLst>
                                    <p:cond delay="1555"/>
                                  </p:stCondLst>
                                  <p:childTnLst>
                                    <p:set>
                                      <p:cBhvr>
                                        <p:cTn id="5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7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8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9" dur="5653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0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1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2" presetID="53" presetClass="entr" presetSubtype="528" repeatCount="indefinite" fill="hold" grpId="0" nodeType="withEffect">
                                  <p:stCondLst>
                                    <p:cond delay="1065"/>
                                  </p:stCondLst>
                                  <p:childTnLst>
                                    <p:set>
                                      <p:cBhvr>
                                        <p:cTn id="5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4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5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6" dur="7301"/>
                                        <p:tgtEl>
                                          <p:spTgt spid="4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7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8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9" presetID="53" presetClass="entr" presetSubtype="528" repeatCount="indefinite" fill="hold" grpId="0" nodeType="withEffect">
                                  <p:stCondLst>
                                    <p:cond delay="1298"/>
                                  </p:stCondLst>
                                  <p:childTnLst>
                                    <p:set>
                                      <p:cBhvr>
                                        <p:cTn id="5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1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2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3" dur="7173"/>
                                        <p:tgtEl>
                                          <p:spTgt spid="4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4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5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6" presetID="53" presetClass="entr" presetSubtype="528" repeatCount="indefinite" fill="hold" grpId="0" nodeType="withEffect">
                                  <p:stCondLst>
                                    <p:cond delay="1367"/>
                                  </p:stCondLst>
                                  <p:childTnLst>
                                    <p:set>
                                      <p:cBhvr>
                                        <p:cTn id="5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8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9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0" dur="6011"/>
                                        <p:tgtEl>
                                          <p:spTgt spid="4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1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2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3" presetID="53" presetClass="entr" presetSubtype="528" repeatCount="indefinite" fill="hold" grpId="0" nodeType="withEffect">
                                  <p:stCondLst>
                                    <p:cond delay="1243"/>
                                  </p:stCondLst>
                                  <p:childTnLst>
                                    <p:set>
                                      <p:cBhvr>
                                        <p:cTn id="5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5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6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7" dur="5785"/>
                                        <p:tgtEl>
                                          <p:spTgt spid="4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8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9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0" presetID="53" presetClass="entr" presetSubtype="528" repeatCount="indefinite" fill="hold" grpId="0" nodeType="withEffect">
                                  <p:stCondLst>
                                    <p:cond delay="273"/>
                                  </p:stCondLst>
                                  <p:childTnLst>
                                    <p:set>
                                      <p:cBhvr>
                                        <p:cTn id="6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2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3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4" dur="6234"/>
                                        <p:tgtEl>
                                          <p:spTgt spid="4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5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6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7" presetID="53" presetClass="entr" presetSubtype="528" repeatCount="indefinite" fill="hold" grpId="0" nodeType="withEffect">
                                  <p:stCondLst>
                                    <p:cond delay="1910"/>
                                  </p:stCondLst>
                                  <p:childTnLst>
                                    <p:set>
                                      <p:cBhvr>
                                        <p:cTn id="6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9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0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1" dur="7063"/>
                                        <p:tgtEl>
                                          <p:spTgt spid="5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2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3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4" presetID="53" presetClass="entr" presetSubtype="528" repeatCount="indefinite" fill="hold" grpId="0" nodeType="withEffect">
                                  <p:stCondLst>
                                    <p:cond delay="633"/>
                                  </p:stCondLst>
                                  <p:childTnLst>
                                    <p:set>
                                      <p:cBhvr>
                                        <p:cTn id="6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6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7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8" dur="5494"/>
                                        <p:tgtEl>
                                          <p:spTgt spid="5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9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0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1" presetID="53" presetClass="entr" presetSubtype="528" repeatCount="indefinite" fill="hold" grpId="0" nodeType="withEffect">
                                  <p:stCondLst>
                                    <p:cond delay="1769"/>
                                  </p:stCondLst>
                                  <p:childTnLst>
                                    <p:set>
                                      <p:cBhvr>
                                        <p:cTn id="6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3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4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5" dur="7135"/>
                                        <p:tgtEl>
                                          <p:spTgt spid="5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6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7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8" presetID="53" presetClass="entr" presetSubtype="528" repeatCount="indefinite" fill="hold" grpId="0" nodeType="withEffect">
                                  <p:stCondLst>
                                    <p:cond delay="552"/>
                                  </p:stCondLst>
                                  <p:childTnLst>
                                    <p:set>
                                      <p:cBhvr>
                                        <p:cTn id="6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0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1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2" dur="7132"/>
                                        <p:tgtEl>
                                          <p:spTgt spid="5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3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4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5" presetID="53" presetClass="entr" presetSubtype="528" repeatCount="indefinite" fill="hold" grpId="0" nodeType="withEffect">
                                  <p:stCondLst>
                                    <p:cond delay="1645"/>
                                  </p:stCondLst>
                                  <p:childTnLst>
                                    <p:set>
                                      <p:cBhvr>
                                        <p:cTn id="6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7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8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9" dur="5041"/>
                                        <p:tgtEl>
                                          <p:spTgt spid="5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0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1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2" presetID="53" presetClass="entr" presetSubtype="528" repeatCount="indefinite" fill="hold" grpId="0" nodeType="withEffect">
                                  <p:stCondLst>
                                    <p:cond delay="1934"/>
                                  </p:stCondLst>
                                  <p:childTnLst>
                                    <p:set>
                                      <p:cBhvr>
                                        <p:cTn id="6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4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5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6" dur="6965"/>
                                        <p:tgtEl>
                                          <p:spTgt spid="5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7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8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9" presetID="53" presetClass="entr" presetSubtype="528" repeatCount="indefinite" fill="hold" grpId="0" nodeType="withEffect">
                                  <p:stCondLst>
                                    <p:cond delay="775"/>
                                  </p:stCondLst>
                                  <p:childTnLst>
                                    <p:set>
                                      <p:cBhvr>
                                        <p:cTn id="6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1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2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3" dur="5313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4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5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6" presetID="53" presetClass="entr" presetSubtype="528" repeatCount="indefinite" fill="hold" grpId="0" nodeType="withEffect">
                                  <p:stCondLst>
                                    <p:cond delay="178"/>
                                  </p:stCondLst>
                                  <p:childTnLst>
                                    <p:set>
                                      <p:cBhvr>
                                        <p:cTn id="6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8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9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0" dur="563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1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2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3" presetID="53" presetClass="entr" presetSubtype="528" repeatCount="indefinite" fill="hold" grpId="0" nodeType="withEffect">
                                  <p:stCondLst>
                                    <p:cond delay="1402"/>
                                  </p:stCondLst>
                                  <p:childTnLst>
                                    <p:set>
                                      <p:cBhvr>
                                        <p:cTn id="6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5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6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7" dur="5437"/>
                                        <p:tgtEl>
                                          <p:spTgt spid="5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8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9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0" presetID="53" presetClass="entr" presetSubtype="528" repeatCount="indefinite" fill="hold" grpId="0" nodeType="withEffect">
                                  <p:stCondLst>
                                    <p:cond delay="441"/>
                                  </p:stCondLst>
                                  <p:childTnLst>
                                    <p:set>
                                      <p:cBhvr>
                                        <p:cTn id="6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2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3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4" dur="5660"/>
                                        <p:tgtEl>
                                          <p:spTgt spid="5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5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6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7" presetID="53" presetClass="entr" presetSubtype="528" repeatCount="indefinite" fill="hold" grpId="0" nodeType="withEffect">
                                  <p:stCondLst>
                                    <p:cond delay="1747"/>
                                  </p:stCondLst>
                                  <p:childTnLst>
                                    <p:set>
                                      <p:cBhvr>
                                        <p:cTn id="6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9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0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1" dur="6723"/>
                                        <p:tgtEl>
                                          <p:spTgt spid="5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2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3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4" presetID="53" presetClass="entr" presetSubtype="528" repeatCount="indefinite" fill="hold" grpId="0" nodeType="withEffect">
                                  <p:stCondLst>
                                    <p:cond delay="1402"/>
                                  </p:stCondLst>
                                  <p:childTnLst>
                                    <p:set>
                                      <p:cBhvr>
                                        <p:cTn id="6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6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7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8" dur="5888"/>
                                        <p:tgtEl>
                                          <p:spTgt spid="5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9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0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1" presetID="53" presetClass="entr" presetSubtype="528" repeatCount="indefinite" fill="hold" grpId="0" nodeType="withEffect">
                                  <p:stCondLst>
                                    <p:cond delay="809"/>
                                  </p:stCondLst>
                                  <p:childTnLst>
                                    <p:set>
                                      <p:cBhvr>
                                        <p:cTn id="6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3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4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5" dur="5356"/>
                                        <p:tgtEl>
                                          <p:spTgt spid="5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6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7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8" presetID="53" presetClass="entr" presetSubtype="528" repeatCount="indefinite" fill="hold" grpId="0" nodeType="withEffect">
                                  <p:stCondLst>
                                    <p:cond delay="351"/>
                                  </p:stCondLst>
                                  <p:childTnLst>
                                    <p:set>
                                      <p:cBhvr>
                                        <p:cTn id="6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0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1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2" dur="7274"/>
                                        <p:tgtEl>
                                          <p:spTgt spid="5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3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4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5" presetID="53" presetClass="entr" presetSubtype="528" repeatCount="indefinite" fill="hold" grpId="0" nodeType="withEffect">
                                  <p:stCondLst>
                                    <p:cond delay="1594"/>
                                  </p:stCondLst>
                                  <p:childTnLst>
                                    <p:set>
                                      <p:cBhvr>
                                        <p:cTn id="7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7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8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9" dur="5069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0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1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2" presetID="53" presetClass="entr" presetSubtype="528" repeatCount="indefinite" fill="hold" grpId="0" nodeType="withEffect">
                                  <p:stCondLst>
                                    <p:cond delay="380"/>
                                  </p:stCondLst>
                                  <p:childTnLst>
                                    <p:set>
                                      <p:cBhvr>
                                        <p:cTn id="7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4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5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6" dur="5443"/>
                                        <p:tgtEl>
                                          <p:spTgt spid="5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7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8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9" presetID="53" presetClass="entr" presetSubtype="528" repeatCount="indefinite" fill="hold" grpId="0" nodeType="withEffect">
                                  <p:stCondLst>
                                    <p:cond delay="1243"/>
                                  </p:stCondLst>
                                  <p:childTnLst>
                                    <p:set>
                                      <p:cBhvr>
                                        <p:cTn id="7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1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2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3" dur="6959"/>
                                        <p:tgtEl>
                                          <p:spTgt spid="5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4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5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6" presetID="53" presetClass="entr" presetSubtype="528" repeatCount="indefinite" fill="hold" grpId="0" nodeType="withEffect">
                                  <p:stCondLst>
                                    <p:cond delay="1388"/>
                                  </p:stCondLst>
                                  <p:childTnLst>
                                    <p:set>
                                      <p:cBhvr>
                                        <p:cTn id="7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8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9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0" dur="5861"/>
                                        <p:tgtEl>
                                          <p:spTgt spid="5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1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2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3" presetID="53" presetClass="entr" presetSubtype="528" repeatCount="indefinite" fill="hold" grpId="0" nodeType="withEffect">
                                  <p:stCondLst>
                                    <p:cond delay="278"/>
                                  </p:stCondLst>
                                  <p:childTnLst>
                                    <p:set>
                                      <p:cBhvr>
                                        <p:cTn id="7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5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6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7" dur="5961"/>
                                        <p:tgtEl>
                                          <p:spTgt spid="5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8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9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0" presetID="53" presetClass="entr" presetSubtype="528" repeatCount="indefinite" fill="hold" grpId="0" nodeType="withEffect">
                                  <p:stCondLst>
                                    <p:cond delay="954"/>
                                  </p:stCondLst>
                                  <p:childTnLst>
                                    <p:set>
                                      <p:cBhvr>
                                        <p:cTn id="7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2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3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4" dur="5261"/>
                                        <p:tgtEl>
                                          <p:spTgt spid="5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5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6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7" presetID="53" presetClass="entr" presetSubtype="528" repeatCount="indefinite" fill="hold" grpId="0" nodeType="withEffect">
                                  <p:stCondLst>
                                    <p:cond delay="494"/>
                                  </p:stCondLst>
                                  <p:childTnLst>
                                    <p:set>
                                      <p:cBhvr>
                                        <p:cTn id="7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9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0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1" dur="6404"/>
                                        <p:tgtEl>
                                          <p:spTgt spid="5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2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3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4" presetID="53" presetClass="entr" presetSubtype="528" repeatCount="indefinite" fill="hold" grpId="0" nodeType="withEffect">
                                  <p:stCondLst>
                                    <p:cond delay="1901"/>
                                  </p:stCondLst>
                                  <p:childTnLst>
                                    <p:set>
                                      <p:cBhvr>
                                        <p:cTn id="7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6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7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8" dur="6419"/>
                                        <p:tgtEl>
                                          <p:spTgt spid="5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9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0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1" presetID="53" presetClass="entr" presetSubtype="528" repeatCount="indefinite" fill="hold" grpId="0" nodeType="withEffect">
                                  <p:stCondLst>
                                    <p:cond delay="367"/>
                                  </p:stCondLst>
                                  <p:childTnLst>
                                    <p:set>
                                      <p:cBhvr>
                                        <p:cTn id="7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3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4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5" dur="7266"/>
                                        <p:tgtEl>
                                          <p:spTgt spid="5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6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7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8" presetID="53" presetClass="entr" presetSubtype="528" repeatCount="indefinite" fill="hold" grpId="0" nodeType="withEffect">
                                  <p:stCondLst>
                                    <p:cond delay="961"/>
                                  </p:stCondLst>
                                  <p:childTnLst>
                                    <p:set>
                                      <p:cBhvr>
                                        <p:cTn id="7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0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1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2" dur="6578"/>
                                        <p:tgtEl>
                                          <p:spTgt spid="5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3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4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5" presetID="53" presetClass="entr" presetSubtype="528" repeatCount="indefinite" fill="hold" grpId="0" nodeType="withEffect">
                                  <p:stCondLst>
                                    <p:cond delay="640"/>
                                  </p:stCondLst>
                                  <p:childTnLst>
                                    <p:set>
                                      <p:cBhvr>
                                        <p:cTn id="7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7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8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9" dur="5112"/>
                                        <p:tgtEl>
                                          <p:spTgt spid="5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0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1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2" presetID="53" presetClass="entr" presetSubtype="528" repeatCount="indefinite" fill="hold" grpId="0" nodeType="withEffect">
                                  <p:stCondLst>
                                    <p:cond delay="1664"/>
                                  </p:stCondLst>
                                  <p:childTnLst>
                                    <p:set>
                                      <p:cBhvr>
                                        <p:cTn id="7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4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5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6" dur="5239"/>
                                        <p:tgtEl>
                                          <p:spTgt spid="5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7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8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9" presetID="53" presetClass="entr" presetSubtype="528" repeatCount="indefinite" fill="hold" grpId="0" nodeType="withEffect">
                                  <p:stCondLst>
                                    <p:cond delay="385"/>
                                  </p:stCondLst>
                                  <p:childTnLst>
                                    <p:set>
                                      <p:cBhvr>
                                        <p:cTn id="7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1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2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3" dur="5535"/>
                                        <p:tgtEl>
                                          <p:spTgt spid="5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4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5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6" presetID="53" presetClass="entr" presetSubtype="528" repeatCount="indefinite" fill="hold" grpId="0" nodeType="withEffect">
                                  <p:stCondLst>
                                    <p:cond delay="430"/>
                                  </p:stCondLst>
                                  <p:childTnLst>
                                    <p:set>
                                      <p:cBhvr>
                                        <p:cTn id="7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8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9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0" dur="5003"/>
                                        <p:tgtEl>
                                          <p:spTgt spid="5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1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2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3" presetID="53" presetClass="entr" presetSubtype="528" repeatCount="indefinite" fill="hold" grpId="0" nodeType="withEffect">
                                  <p:stCondLst>
                                    <p:cond delay="1048"/>
                                  </p:stCondLst>
                                  <p:childTnLst>
                                    <p:set>
                                      <p:cBhvr>
                                        <p:cTn id="8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5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6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7" dur="5033"/>
                                        <p:tgtEl>
                                          <p:spTgt spid="5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8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9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0" presetID="53" presetClass="entr" presetSubtype="528" repeatCount="indefinite" fill="hold" grpId="0" nodeType="withEffect">
                                  <p:stCondLst>
                                    <p:cond delay="1359"/>
                                  </p:stCondLst>
                                  <p:childTnLst>
                                    <p:set>
                                      <p:cBhvr>
                                        <p:cTn id="8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2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3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4" dur="6787"/>
                                        <p:tgtEl>
                                          <p:spTgt spid="5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5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6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7" presetID="2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8" dur="3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9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0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1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2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25 0.0564815 L -0.000833333 -0.258611 " pathEditMode="relative" rAng="0" ptsTypes="">
                                      <p:cBhvr>
                                        <p:cTn id="824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bldLvl="0" animBg="1"/>
      <p:bldP spid="35" grpId="0" bldLvl="0" animBg="1"/>
      <p:bldP spid="36" grpId="0" bldLvl="0" animBg="1"/>
      <p:bldP spid="37" grpId="0" bldLvl="0" animBg="1"/>
      <p:bldP spid="78" grpId="0" bldLvl="0" animBg="1"/>
      <p:bldP spid="97" grpId="0" bldLvl="0" animBg="1"/>
      <p:bldP spid="98" grpId="0" bldLvl="0" animBg="1"/>
      <p:bldP spid="109" grpId="0" bldLvl="0" animBg="1"/>
      <p:bldP spid="134" grpId="0" bldLvl="0" animBg="1"/>
      <p:bldP spid="135" grpId="0" bldLvl="0" animBg="1"/>
      <p:bldP spid="136" grpId="0" bldLvl="0" animBg="1"/>
      <p:bldP spid="137" grpId="0" bldLvl="0" animBg="1"/>
      <p:bldP spid="139" grpId="0" bldLvl="0" animBg="1"/>
      <p:bldP spid="140" grpId="0" bldLvl="0" animBg="1"/>
      <p:bldP spid="141" grpId="0" bldLvl="0" animBg="1"/>
      <p:bldP spid="142" grpId="0" bldLvl="0" animBg="1"/>
      <p:bldP spid="154" grpId="0" bldLvl="0" animBg="1"/>
      <p:bldP spid="155" grpId="0" bldLvl="0" animBg="1"/>
      <p:bldP spid="156" grpId="0" bldLvl="0" animBg="1"/>
      <p:bldP spid="226" grpId="0" bldLvl="0" animBg="1"/>
      <p:bldP spid="237" grpId="0" bldLvl="0" animBg="1"/>
      <p:bldP spid="238" grpId="0" bldLvl="0" animBg="1"/>
      <p:bldP spid="239" grpId="0" bldLvl="0" animBg="1"/>
      <p:bldP spid="240" grpId="0" bldLvl="0" animBg="1"/>
      <p:bldP spid="242" grpId="0" bldLvl="0" animBg="1"/>
      <p:bldP spid="243" grpId="0" bldLvl="0" animBg="1"/>
      <p:bldP spid="244" grpId="0" bldLvl="0" animBg="1"/>
      <p:bldP spid="245" grpId="0" bldLvl="0" animBg="1"/>
      <p:bldP spid="246" grpId="0" bldLvl="0" animBg="1"/>
      <p:bldP spid="247" grpId="0" bldLvl="0" animBg="1"/>
      <p:bldP spid="248" grpId="0" bldLvl="0" animBg="1"/>
      <p:bldP spid="252" grpId="0" bldLvl="0" animBg="1"/>
      <p:bldP spid="257" grpId="0" bldLvl="0" animBg="1"/>
      <p:bldP spid="262" grpId="0" bldLvl="0" animBg="1"/>
      <p:bldP spid="265" grpId="0" bldLvl="0" animBg="1"/>
      <p:bldP spid="266" grpId="0" bldLvl="0" animBg="1"/>
      <p:bldP spid="267" grpId="0" bldLvl="0" animBg="1"/>
      <p:bldP spid="268" grpId="0" bldLvl="0" animBg="1"/>
      <p:bldP spid="269" grpId="0" bldLvl="0" animBg="1"/>
      <p:bldP spid="384" grpId="0" bldLvl="0" animBg="1"/>
      <p:bldP spid="388" grpId="0" bldLvl="0" animBg="1"/>
      <p:bldP spid="392" grpId="0" bldLvl="0" animBg="1"/>
      <p:bldP spid="397" grpId="0" bldLvl="0" animBg="1"/>
      <p:bldP spid="402" grpId="0" bldLvl="0" animBg="1"/>
      <p:bldP spid="403" grpId="0" bldLvl="0" animBg="1"/>
      <p:bldP spid="404" grpId="0" bldLvl="0" animBg="1"/>
      <p:bldP spid="405" grpId="0" bldLvl="0" animBg="1"/>
      <p:bldP spid="406" grpId="0" bldLvl="0" animBg="1"/>
      <p:bldP spid="408" grpId="0" bldLvl="0" animBg="1"/>
      <p:bldP spid="409" grpId="0" bldLvl="0" animBg="1"/>
      <p:bldP spid="412" grpId="0" bldLvl="0" animBg="1"/>
      <p:bldP spid="413" grpId="0" bldLvl="0" animBg="1"/>
      <p:bldP spid="415" grpId="0" bldLvl="0" animBg="1"/>
      <p:bldP spid="416" grpId="0" bldLvl="0" animBg="1"/>
      <p:bldP spid="417" grpId="0" bldLvl="0" animBg="1"/>
      <p:bldP spid="418" grpId="0" bldLvl="0" animBg="1"/>
      <p:bldP spid="423" grpId="0" bldLvl="0" animBg="1"/>
      <p:bldP spid="426" grpId="0" bldLvl="0" animBg="1"/>
      <p:bldP spid="427" grpId="0" bldLvl="0" animBg="1"/>
      <p:bldP spid="428" grpId="0" bldLvl="0" animBg="1"/>
      <p:bldP spid="429" grpId="0" bldLvl="0" animBg="1"/>
      <p:bldP spid="430" grpId="0" bldLvl="0" animBg="1"/>
      <p:bldP spid="431" grpId="0" bldLvl="0" animBg="1"/>
      <p:bldP spid="432" grpId="0" bldLvl="0" animBg="1"/>
      <p:bldP spid="433" grpId="0" bldLvl="0" animBg="1"/>
      <p:bldP spid="434" grpId="0" bldLvl="0" animBg="1"/>
      <p:bldP spid="435" grpId="0" bldLvl="0" animBg="1"/>
      <p:bldP spid="436" grpId="0" bldLvl="0" animBg="1"/>
      <p:bldP spid="437" grpId="0" bldLvl="0" animBg="1"/>
      <p:bldP spid="438" grpId="0" bldLvl="0" animBg="1"/>
      <p:bldP spid="439" grpId="0" bldLvl="0" animBg="1"/>
      <p:bldP spid="440" grpId="0" bldLvl="0" animBg="1"/>
      <p:bldP spid="441" grpId="0" bldLvl="0" animBg="1"/>
      <p:bldP spid="457" grpId="0" bldLvl="0" animBg="1"/>
      <p:bldP spid="463" grpId="0" bldLvl="0" animBg="1"/>
      <p:bldP spid="465" grpId="0" bldLvl="0" animBg="1"/>
      <p:bldP spid="466" grpId="0" bldLvl="0" animBg="1"/>
      <p:bldP spid="468" grpId="0" bldLvl="0" animBg="1"/>
      <p:bldP spid="469" grpId="0" bldLvl="0" animBg="1"/>
      <p:bldP spid="470" grpId="0" bldLvl="0" animBg="1"/>
      <p:bldP spid="472" grpId="0" bldLvl="0" animBg="1"/>
      <p:bldP spid="473" grpId="0" bldLvl="0" animBg="1"/>
      <p:bldP spid="474" grpId="0" bldLvl="0" animBg="1"/>
      <p:bldP spid="481" grpId="0" bldLvl="0" animBg="1"/>
      <p:bldP spid="482" grpId="0" bldLvl="0" animBg="1"/>
      <p:bldP spid="483" grpId="0" bldLvl="0" animBg="1"/>
      <p:bldP spid="502" grpId="0" bldLvl="0" animBg="1"/>
      <p:bldP spid="503" grpId="0" bldLvl="0" animBg="1"/>
      <p:bldP spid="504" grpId="0" bldLvl="0" animBg="1"/>
      <p:bldP spid="505" grpId="0" bldLvl="0" animBg="1"/>
      <p:bldP spid="529" grpId="0" bldLvl="0" animBg="1"/>
      <p:bldP spid="531" grpId="0" bldLvl="0" animBg="1"/>
      <p:bldP spid="532" grpId="0" bldLvl="0" animBg="1"/>
      <p:bldP spid="533" grpId="0" bldLvl="0" animBg="1"/>
      <p:bldP spid="534" grpId="0" bldLvl="0" animBg="1"/>
      <p:bldP spid="535" grpId="0" bldLvl="0" animBg="1"/>
      <p:bldP spid="539" grpId="0" bldLvl="0" animBg="1"/>
      <p:bldP spid="542" grpId="0" bldLvl="0" animBg="1"/>
      <p:bldP spid="543" grpId="0" bldLvl="0" animBg="1"/>
      <p:bldP spid="545" grpId="0" bldLvl="0" animBg="1"/>
      <p:bldP spid="560" grpId="0" bldLvl="0" animBg="1"/>
      <p:bldP spid="561" grpId="0" bldLvl="0" animBg="1"/>
      <p:bldP spid="562" grpId="0" bldLvl="0" animBg="1"/>
      <p:bldP spid="568" grpId="0" bldLvl="0" animBg="1"/>
      <p:bldP spid="570" grpId="0" bldLvl="0" animBg="1"/>
      <p:bldP spid="571" grpId="0" bldLvl="0" animBg="1"/>
      <p:bldP spid="572" grpId="0" bldLvl="0" animBg="1"/>
      <p:bldP spid="573" grpId="0" bldLvl="0" animBg="1"/>
      <p:bldP spid="587" grpId="0" bldLvl="0" animBg="1"/>
      <p:bldP spid="590" grpId="0" bldLvl="0" animBg="1"/>
      <p:bldP spid="591" grpId="0" bldLvl="0" animBg="1"/>
      <p:bldP spid="592" grpId="0" bldLvl="0" animBg="1"/>
      <p:bldP spid="596" grpId="0" bldLvl="0" animBg="1"/>
      <p:bldP spid="597" grpId="0" bldLvl="0" animBg="1"/>
      <p:bldP spid="598" grpId="0" bldLvl="0" animBg="1"/>
      <p:bldP spid="599" grpId="0" bldLvl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5693" y="8360"/>
            <a:ext cx="12287693" cy="6841279"/>
          </a:xfrm>
          <a:prstGeom prst="rect">
            <a:avLst/>
          </a:prstGeom>
        </p:spPr>
      </p:pic>
      <p:sp>
        <p:nvSpPr>
          <p:cNvPr id="9" name="黑色遮罩"/>
          <p:cNvSpPr/>
          <p:nvPr/>
        </p:nvSpPr>
        <p:spPr>
          <a:xfrm>
            <a:off x="-52381" y="836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34" name="文本框 7"/>
          <p:cNvSpPr txBox="1"/>
          <p:nvPr/>
        </p:nvSpPr>
        <p:spPr>
          <a:xfrm>
            <a:off x="165735" y="213995"/>
            <a:ext cx="125730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cs typeface="+mn-cs"/>
                <a:sym typeface="+mn-ea"/>
              </a:rPr>
              <a:t>课文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cs typeface="+mn-cs"/>
                <a:sym typeface="+mn-ea"/>
              </a:rPr>
              <a:t> 3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cs typeface="+mn-cs"/>
              <a:sym typeface="+mn-ea"/>
            </a:endParaRPr>
          </a:p>
        </p:txBody>
      </p:sp>
      <p:sp>
        <p:nvSpPr>
          <p:cNvPr id="35" name="文本框 7"/>
          <p:cNvSpPr txBox="1"/>
          <p:nvPr/>
        </p:nvSpPr>
        <p:spPr>
          <a:xfrm>
            <a:off x="237490" y="702310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cs"/>
                <a:sym typeface="+mn-ea"/>
              </a:rPr>
              <a:t>Text 3  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+mn-cs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37342" y="1334485"/>
            <a:ext cx="11655086" cy="389420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              </a:t>
            </a:r>
            <a:r>
              <a:rPr lang="zh-CN" altLang="en-US" sz="2800" dirty="0">
                <a:solidFill>
                  <a:srgbClr val="FFFFF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至于这部影片的投资人，可是一位大人物，他可不敢得罪。经过沟通，大导演总算搞明白了，当地人自古就有一种习俗：在赶路时，用尽全力地向前冲，但每走上三天，便要休息一天。当大导演进一步询问原因时，当地人的回答令他受益终生。</a:t>
            </a:r>
            <a:endParaRPr lang="zh-CN" altLang="en-US" sz="2800" dirty="0">
              <a:solidFill>
                <a:srgbClr val="FFFFFF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dirty="0">
                <a:solidFill>
                  <a:srgbClr val="FFFFF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   “那是为了让我们的灵魂，能够追得上我们赶了三天路的疲劳的</a:t>
            </a:r>
            <a:r>
              <a:rPr lang="zh-CN" altLang="en-US" sz="2800" dirty="0">
                <a:solidFill>
                  <a:srgbClr val="FFFFF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身</a:t>
            </a:r>
            <a:r>
              <a:rPr lang="en-US" altLang="zh-CN" sz="2800" dirty="0">
                <a:solidFill>
                  <a:srgbClr val="FFFFF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体。”</a:t>
            </a:r>
            <a:r>
              <a:rPr lang="en-US" altLang="zh-CN" sz="2800" dirty="0" err="1">
                <a:solidFill>
                  <a:srgbClr val="FFFFF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多么富有哲理的话</a:t>
            </a:r>
            <a:r>
              <a:rPr lang="en-US" altLang="zh-CN" sz="2800" dirty="0">
                <a:solidFill>
                  <a:srgbClr val="FFFFF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！</a:t>
            </a:r>
            <a:endParaRPr lang="en-US" altLang="zh-CN" sz="2800" dirty="0">
              <a:solidFill>
                <a:srgbClr val="FFFFFF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2" name="图片 601" descr="C:\Users\38577\Desktop\11.jpg11"/>
          <p:cNvPicPr>
            <a:picLocks noChangeAspect="1"/>
          </p:cNvPicPr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-190500" y="-578167"/>
            <a:ext cx="12573635" cy="8015605"/>
          </a:xfrm>
          <a:prstGeom prst="rect">
            <a:avLst/>
          </a:prstGeom>
        </p:spPr>
      </p:pic>
      <p:sp>
        <p:nvSpPr>
          <p:cNvPr id="34" name="PA-4-Point Star 33"/>
          <p:cNvSpPr/>
          <p:nvPr>
            <p:custDataLst>
              <p:tags r:id="rId2"/>
            </p:custDataLst>
          </p:nvPr>
        </p:nvSpPr>
        <p:spPr>
          <a:xfrm rot="8294776">
            <a:off x="5002837" y="21462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PA-4-Point Star 34"/>
          <p:cNvSpPr/>
          <p:nvPr>
            <p:custDataLst>
              <p:tags r:id="rId3"/>
            </p:custDataLst>
          </p:nvPr>
        </p:nvSpPr>
        <p:spPr>
          <a:xfrm rot="8294776">
            <a:off x="5483061" y="23699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PA-4-Point Star 35"/>
          <p:cNvSpPr/>
          <p:nvPr>
            <p:custDataLst>
              <p:tags r:id="rId4"/>
            </p:custDataLst>
          </p:nvPr>
        </p:nvSpPr>
        <p:spPr>
          <a:xfrm rot="8294776">
            <a:off x="5344914" y="268566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PA-4-Point Star 36"/>
          <p:cNvSpPr/>
          <p:nvPr>
            <p:custDataLst>
              <p:tags r:id="rId5"/>
            </p:custDataLst>
          </p:nvPr>
        </p:nvSpPr>
        <p:spPr>
          <a:xfrm rot="16200000">
            <a:off x="243104" y="-6551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PA-4-Point Star 77"/>
          <p:cNvSpPr/>
          <p:nvPr>
            <p:custDataLst>
              <p:tags r:id="rId6"/>
            </p:custDataLst>
          </p:nvPr>
        </p:nvSpPr>
        <p:spPr>
          <a:xfrm rot="16200000">
            <a:off x="6457747" y="229694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PA-4-Point Star 96"/>
          <p:cNvSpPr/>
          <p:nvPr>
            <p:custDataLst>
              <p:tags r:id="rId7"/>
            </p:custDataLst>
          </p:nvPr>
        </p:nvSpPr>
        <p:spPr>
          <a:xfrm rot="8294776">
            <a:off x="5628180" y="262724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PA-4-Point Star 97"/>
          <p:cNvSpPr/>
          <p:nvPr>
            <p:custDataLst>
              <p:tags r:id="rId8"/>
            </p:custDataLst>
          </p:nvPr>
        </p:nvSpPr>
        <p:spPr>
          <a:xfrm rot="16200000">
            <a:off x="11913218" y="758020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" name="PA-4-Point Star 108"/>
          <p:cNvSpPr/>
          <p:nvPr>
            <p:custDataLst>
              <p:tags r:id="rId9"/>
            </p:custDataLst>
          </p:nvPr>
        </p:nvSpPr>
        <p:spPr>
          <a:xfrm rot="16200000">
            <a:off x="6141590" y="24737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4" name="PA-4-Point Star 133"/>
          <p:cNvSpPr/>
          <p:nvPr>
            <p:custDataLst>
              <p:tags r:id="rId10"/>
            </p:custDataLst>
          </p:nvPr>
        </p:nvSpPr>
        <p:spPr>
          <a:xfrm rot="16200000">
            <a:off x="4653787" y="3063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5" name="PA-4-Point Star 134"/>
          <p:cNvSpPr/>
          <p:nvPr>
            <p:custDataLst>
              <p:tags r:id="rId11"/>
            </p:custDataLst>
          </p:nvPr>
        </p:nvSpPr>
        <p:spPr>
          <a:xfrm rot="8294776">
            <a:off x="5693570" y="219228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6" name="PA-4-Point Star 135"/>
          <p:cNvSpPr/>
          <p:nvPr>
            <p:custDataLst>
              <p:tags r:id="rId12"/>
            </p:custDataLst>
          </p:nvPr>
        </p:nvSpPr>
        <p:spPr>
          <a:xfrm rot="8294776">
            <a:off x="5555423" y="250804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" name="PA-4-Point Star 136"/>
          <p:cNvSpPr/>
          <p:nvPr>
            <p:custDataLst>
              <p:tags r:id="rId13"/>
            </p:custDataLst>
          </p:nvPr>
        </p:nvSpPr>
        <p:spPr>
          <a:xfrm rot="8294776">
            <a:off x="4594974" y="26725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9" name="PA-4-Point Star 138"/>
          <p:cNvSpPr/>
          <p:nvPr>
            <p:custDataLst>
              <p:tags r:id="rId14"/>
            </p:custDataLst>
          </p:nvPr>
        </p:nvSpPr>
        <p:spPr>
          <a:xfrm rot="16200000">
            <a:off x="6686518" y="4379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0" name="PA-4-Point Star 139"/>
          <p:cNvSpPr/>
          <p:nvPr>
            <p:custDataLst>
              <p:tags r:id="rId15"/>
            </p:custDataLst>
          </p:nvPr>
        </p:nvSpPr>
        <p:spPr>
          <a:xfrm rot="7352446">
            <a:off x="9882647" y="687283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1" name="PA-4-Point Star 140"/>
          <p:cNvSpPr/>
          <p:nvPr>
            <p:custDataLst>
              <p:tags r:id="rId16"/>
            </p:custDataLst>
          </p:nvPr>
        </p:nvSpPr>
        <p:spPr>
          <a:xfrm rot="7352446">
            <a:off x="9744500" y="718859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2" name="PA-4-Point Star 141"/>
          <p:cNvSpPr/>
          <p:nvPr>
            <p:custDataLst>
              <p:tags r:id="rId17"/>
            </p:custDataLst>
          </p:nvPr>
        </p:nvSpPr>
        <p:spPr>
          <a:xfrm rot="8294776">
            <a:off x="7009842" y="177126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4" name="PA-4-Point Star 153"/>
          <p:cNvSpPr/>
          <p:nvPr>
            <p:custDataLst>
              <p:tags r:id="rId18"/>
            </p:custDataLst>
          </p:nvPr>
        </p:nvSpPr>
        <p:spPr>
          <a:xfrm rot="13694776">
            <a:off x="-716950" y="476562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5" name="PA-4-Point Star 154"/>
          <p:cNvSpPr/>
          <p:nvPr>
            <p:custDataLst>
              <p:tags r:id="rId19"/>
            </p:custDataLst>
          </p:nvPr>
        </p:nvSpPr>
        <p:spPr>
          <a:xfrm rot="13694776">
            <a:off x="275801" y="-113633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6" name="PA-4-Point Star 155"/>
          <p:cNvSpPr/>
          <p:nvPr>
            <p:custDataLst>
              <p:tags r:id="rId20"/>
            </p:custDataLst>
          </p:nvPr>
        </p:nvSpPr>
        <p:spPr>
          <a:xfrm>
            <a:off x="506143" y="-49301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6" name="PA-4-Point Star 225"/>
          <p:cNvSpPr/>
          <p:nvPr>
            <p:custDataLst>
              <p:tags r:id="rId21"/>
            </p:custDataLst>
          </p:nvPr>
        </p:nvSpPr>
        <p:spPr>
          <a:xfrm rot="13694776">
            <a:off x="-209233" y="15781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7" name="PA-4-Point Star 236"/>
          <p:cNvSpPr/>
          <p:nvPr>
            <p:custDataLst>
              <p:tags r:id="rId22"/>
            </p:custDataLst>
          </p:nvPr>
        </p:nvSpPr>
        <p:spPr>
          <a:xfrm rot="13694776">
            <a:off x="5239957" y="26512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8" name="PA-4-Point Star 237"/>
          <p:cNvSpPr/>
          <p:nvPr>
            <p:custDataLst>
              <p:tags r:id="rId23"/>
            </p:custDataLst>
          </p:nvPr>
        </p:nvSpPr>
        <p:spPr>
          <a:xfrm>
            <a:off x="960449" y="-53828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9" name="PA-4-Point Star 238"/>
          <p:cNvSpPr/>
          <p:nvPr>
            <p:custDataLst>
              <p:tags r:id="rId24"/>
            </p:custDataLst>
          </p:nvPr>
        </p:nvSpPr>
        <p:spPr>
          <a:xfrm>
            <a:off x="0" y="-3738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0" name="PA-4-Point Star 239"/>
          <p:cNvSpPr/>
          <p:nvPr>
            <p:custDataLst>
              <p:tags r:id="rId25"/>
            </p:custDataLst>
          </p:nvPr>
        </p:nvSpPr>
        <p:spPr>
          <a:xfrm>
            <a:off x="5390375" y="71836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2" name="PA-4-Point Star 241"/>
          <p:cNvSpPr/>
          <p:nvPr>
            <p:custDataLst>
              <p:tags r:id="rId26"/>
            </p:custDataLst>
          </p:nvPr>
        </p:nvSpPr>
        <p:spPr>
          <a:xfrm rot="13694776">
            <a:off x="-209232" y="14334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3" name="PA-4-Point Star 242"/>
          <p:cNvSpPr/>
          <p:nvPr>
            <p:custDataLst>
              <p:tags r:id="rId27"/>
            </p:custDataLst>
          </p:nvPr>
        </p:nvSpPr>
        <p:spPr>
          <a:xfrm>
            <a:off x="-1098007" y="548865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4" name="PA-4-Point Star 243"/>
          <p:cNvSpPr/>
          <p:nvPr>
            <p:custDataLst>
              <p:tags r:id="rId28"/>
            </p:custDataLst>
          </p:nvPr>
        </p:nvSpPr>
        <p:spPr>
          <a:xfrm>
            <a:off x="3844446" y="708495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5" name="PA-4-Point Star 244"/>
          <p:cNvSpPr/>
          <p:nvPr>
            <p:custDataLst>
              <p:tags r:id="rId29"/>
            </p:custDataLst>
          </p:nvPr>
        </p:nvSpPr>
        <p:spPr>
          <a:xfrm rot="13694776">
            <a:off x="-696034" y="157813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6" name="PA-4-Point Star 245"/>
          <p:cNvSpPr/>
          <p:nvPr>
            <p:custDataLst>
              <p:tags r:id="rId30"/>
            </p:custDataLst>
          </p:nvPr>
        </p:nvSpPr>
        <p:spPr>
          <a:xfrm>
            <a:off x="-966438" y="554128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7" name="PA-4-Point Star 246"/>
          <p:cNvSpPr/>
          <p:nvPr>
            <p:custDataLst>
              <p:tags r:id="rId31"/>
            </p:custDataLst>
          </p:nvPr>
        </p:nvSpPr>
        <p:spPr>
          <a:xfrm>
            <a:off x="-1104585" y="58570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8" name="PA-4-Point Star 247"/>
          <p:cNvSpPr/>
          <p:nvPr>
            <p:custDataLst>
              <p:tags r:id="rId32"/>
            </p:custDataLst>
          </p:nvPr>
        </p:nvSpPr>
        <p:spPr>
          <a:xfrm>
            <a:off x="3837868" y="745334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2" name="PA-4-Point Star 251"/>
          <p:cNvSpPr/>
          <p:nvPr>
            <p:custDataLst>
              <p:tags r:id="rId33"/>
            </p:custDataLst>
          </p:nvPr>
        </p:nvSpPr>
        <p:spPr>
          <a:xfrm>
            <a:off x="10170037" y="-720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7" name="PA-4-Point Star 256"/>
          <p:cNvSpPr/>
          <p:nvPr>
            <p:custDataLst>
              <p:tags r:id="rId34"/>
            </p:custDataLst>
          </p:nvPr>
        </p:nvSpPr>
        <p:spPr>
          <a:xfrm>
            <a:off x="730203" y="-70274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2" name="PA-4-Point Star 261"/>
          <p:cNvSpPr/>
          <p:nvPr>
            <p:custDataLst>
              <p:tags r:id="rId35"/>
            </p:custDataLst>
          </p:nvPr>
        </p:nvSpPr>
        <p:spPr>
          <a:xfrm>
            <a:off x="10321341" y="-28909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5" name="PA-4-Point Star 264"/>
          <p:cNvSpPr/>
          <p:nvPr>
            <p:custDataLst>
              <p:tags r:id="rId36"/>
            </p:custDataLst>
          </p:nvPr>
        </p:nvSpPr>
        <p:spPr>
          <a:xfrm>
            <a:off x="4844366" y="741387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6" name="PA-4-Point Star 265"/>
          <p:cNvSpPr/>
          <p:nvPr>
            <p:custDataLst>
              <p:tags r:id="rId37"/>
            </p:custDataLst>
          </p:nvPr>
        </p:nvSpPr>
        <p:spPr>
          <a:xfrm>
            <a:off x="-913810" y="582415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7" name="PA-4-Point Star 266"/>
          <p:cNvSpPr/>
          <p:nvPr>
            <p:custDataLst>
              <p:tags r:id="rId38"/>
            </p:custDataLst>
          </p:nvPr>
        </p:nvSpPr>
        <p:spPr>
          <a:xfrm>
            <a:off x="9420098" y="-28251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8" name="PA-4-Point Star 267"/>
          <p:cNvSpPr/>
          <p:nvPr>
            <p:custDataLst>
              <p:tags r:id="rId39"/>
            </p:custDataLst>
          </p:nvPr>
        </p:nvSpPr>
        <p:spPr>
          <a:xfrm>
            <a:off x="4423348" y="70323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9" name="PA-4-Point Star 268"/>
          <p:cNvSpPr/>
          <p:nvPr>
            <p:custDataLst>
              <p:tags r:id="rId40"/>
            </p:custDataLst>
          </p:nvPr>
        </p:nvSpPr>
        <p:spPr>
          <a:xfrm>
            <a:off x="5456160" y="707837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4" name="PA-4-Point Star 383"/>
          <p:cNvSpPr/>
          <p:nvPr>
            <p:custDataLst>
              <p:tags r:id="rId41"/>
            </p:custDataLst>
          </p:nvPr>
        </p:nvSpPr>
        <p:spPr>
          <a:xfrm rot="8294776">
            <a:off x="6733943" y="169968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8" name="PA-4-Point Star 387"/>
          <p:cNvSpPr/>
          <p:nvPr>
            <p:custDataLst>
              <p:tags r:id="rId42"/>
            </p:custDataLst>
          </p:nvPr>
        </p:nvSpPr>
        <p:spPr>
          <a:xfrm rot="8294776">
            <a:off x="4805877" y="251540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2" name="PA-4-Point Star 391"/>
          <p:cNvSpPr/>
          <p:nvPr>
            <p:custDataLst>
              <p:tags r:id="rId43"/>
            </p:custDataLst>
          </p:nvPr>
        </p:nvSpPr>
        <p:spPr>
          <a:xfrm rot="16200000">
            <a:off x="657938" y="-62144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7" name="PA-4-Point Star 396"/>
          <p:cNvSpPr/>
          <p:nvPr>
            <p:custDataLst>
              <p:tags r:id="rId44"/>
            </p:custDataLst>
          </p:nvPr>
        </p:nvSpPr>
        <p:spPr>
          <a:xfrm rot="15257670">
            <a:off x="12926393" y="53587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2" name="PA-4-Point Star 401"/>
          <p:cNvSpPr/>
          <p:nvPr>
            <p:custDataLst>
              <p:tags r:id="rId45"/>
            </p:custDataLst>
          </p:nvPr>
        </p:nvSpPr>
        <p:spPr>
          <a:xfrm rot="8294776">
            <a:off x="5865005" y="26140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3" name="PA-4-Point Star 402"/>
          <p:cNvSpPr/>
          <p:nvPr>
            <p:custDataLst>
              <p:tags r:id="rId46"/>
            </p:custDataLst>
          </p:nvPr>
        </p:nvSpPr>
        <p:spPr>
          <a:xfrm rot="16200000">
            <a:off x="7095855" y="22509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4" name="PA-4-Point Star 403"/>
          <p:cNvSpPr/>
          <p:nvPr>
            <p:custDataLst>
              <p:tags r:id="rId47"/>
            </p:custDataLst>
          </p:nvPr>
        </p:nvSpPr>
        <p:spPr>
          <a:xfrm rot="16200000">
            <a:off x="6957708" y="256666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5" name="PA-4-Point Star 404"/>
          <p:cNvSpPr/>
          <p:nvPr>
            <p:custDataLst>
              <p:tags r:id="rId48"/>
            </p:custDataLst>
          </p:nvPr>
        </p:nvSpPr>
        <p:spPr>
          <a:xfrm rot="16200000">
            <a:off x="10446429" y="-39198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6" name="PA-4-Point Star 405"/>
          <p:cNvSpPr/>
          <p:nvPr>
            <p:custDataLst>
              <p:tags r:id="rId49"/>
            </p:custDataLst>
          </p:nvPr>
        </p:nvSpPr>
        <p:spPr>
          <a:xfrm rot="16200000">
            <a:off x="6495647" y="73701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8" name="PA-4-Point Star 407"/>
          <p:cNvSpPr/>
          <p:nvPr>
            <p:custDataLst>
              <p:tags r:id="rId50"/>
            </p:custDataLst>
          </p:nvPr>
        </p:nvSpPr>
        <p:spPr>
          <a:xfrm rot="16200000">
            <a:off x="657939" y="-76617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9" name="PA-4-Point Star 408"/>
          <p:cNvSpPr/>
          <p:nvPr>
            <p:custDataLst>
              <p:tags r:id="rId51"/>
            </p:custDataLst>
          </p:nvPr>
        </p:nvSpPr>
        <p:spPr>
          <a:xfrm rot="16200000">
            <a:off x="519792" y="-45040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2" name="PA-4-Point Star 411"/>
          <p:cNvSpPr/>
          <p:nvPr>
            <p:custDataLst>
              <p:tags r:id="rId52"/>
            </p:custDataLst>
          </p:nvPr>
        </p:nvSpPr>
        <p:spPr>
          <a:xfrm rot="16200000">
            <a:off x="651361" y="-3977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3" name="PA-4-Point Star 412"/>
          <p:cNvSpPr/>
          <p:nvPr>
            <p:custDataLst>
              <p:tags r:id="rId53"/>
            </p:custDataLst>
          </p:nvPr>
        </p:nvSpPr>
        <p:spPr>
          <a:xfrm rot="16200000">
            <a:off x="9854371" y="-28673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5" name="PA-4-Point Star 414"/>
          <p:cNvSpPr/>
          <p:nvPr>
            <p:custDataLst>
              <p:tags r:id="rId54"/>
            </p:custDataLst>
          </p:nvPr>
        </p:nvSpPr>
        <p:spPr>
          <a:xfrm rot="16200000">
            <a:off x="12071102" y="731048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6" name="PA-4-Point Star 415"/>
          <p:cNvSpPr/>
          <p:nvPr>
            <p:custDataLst>
              <p:tags r:id="rId55"/>
            </p:custDataLst>
          </p:nvPr>
        </p:nvSpPr>
        <p:spPr>
          <a:xfrm rot="15257670">
            <a:off x="12919816" y="55823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7" name="PA-4-Point Star 416"/>
          <p:cNvSpPr/>
          <p:nvPr>
            <p:custDataLst>
              <p:tags r:id="rId56"/>
            </p:custDataLst>
          </p:nvPr>
        </p:nvSpPr>
        <p:spPr>
          <a:xfrm rot="15257670">
            <a:off x="12781669" y="589814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8" name="PA-4-Point Star 417"/>
          <p:cNvSpPr/>
          <p:nvPr>
            <p:custDataLst>
              <p:tags r:id="rId57"/>
            </p:custDataLst>
          </p:nvPr>
        </p:nvSpPr>
        <p:spPr>
          <a:xfrm rot="16200000">
            <a:off x="6416706" y="711362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3" name="PA-4-Point Star 422"/>
          <p:cNvSpPr/>
          <p:nvPr>
            <p:custDataLst>
              <p:tags r:id="rId58"/>
            </p:custDataLst>
          </p:nvPr>
        </p:nvSpPr>
        <p:spPr>
          <a:xfrm rot="16200000">
            <a:off x="6727462" y="240220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6" name="PA-4-Point Star 425"/>
          <p:cNvSpPr/>
          <p:nvPr>
            <p:custDataLst>
              <p:tags r:id="rId59"/>
            </p:custDataLst>
          </p:nvPr>
        </p:nvSpPr>
        <p:spPr>
          <a:xfrm rot="16200000">
            <a:off x="8113939" y="69952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7" name="PA-4-Point Star 426"/>
          <p:cNvSpPr/>
          <p:nvPr>
            <p:custDataLst>
              <p:tags r:id="rId60"/>
            </p:custDataLst>
          </p:nvPr>
        </p:nvSpPr>
        <p:spPr>
          <a:xfrm rot="16200000">
            <a:off x="2295770" y="708495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8" name="PA-4-Point Star 427"/>
          <p:cNvSpPr/>
          <p:nvPr>
            <p:custDataLst>
              <p:tags r:id="rId61"/>
            </p:custDataLst>
          </p:nvPr>
        </p:nvSpPr>
        <p:spPr>
          <a:xfrm rot="16200000">
            <a:off x="6977443" y="302057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9" name="PA-4-Point Star 428"/>
          <p:cNvSpPr/>
          <p:nvPr>
            <p:custDataLst>
              <p:tags r:id="rId62"/>
            </p:custDataLst>
          </p:nvPr>
        </p:nvSpPr>
        <p:spPr>
          <a:xfrm rot="16200000">
            <a:off x="7048234" y="712020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0" name="PA-4-Point Star 429"/>
          <p:cNvSpPr/>
          <p:nvPr>
            <p:custDataLst>
              <p:tags r:id="rId63"/>
            </p:custDataLst>
          </p:nvPr>
        </p:nvSpPr>
        <p:spPr>
          <a:xfrm rot="16200000">
            <a:off x="6910087" y="743596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1" name="PA-4-Point Star 430"/>
          <p:cNvSpPr/>
          <p:nvPr>
            <p:custDataLst>
              <p:tags r:id="rId64"/>
            </p:custDataLst>
          </p:nvPr>
        </p:nvSpPr>
        <p:spPr>
          <a:xfrm rot="16200000">
            <a:off x="5949638" y="76004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2" name="PA-4-Point Star 431"/>
          <p:cNvSpPr/>
          <p:nvPr>
            <p:custDataLst>
              <p:tags r:id="rId65"/>
            </p:custDataLst>
          </p:nvPr>
        </p:nvSpPr>
        <p:spPr>
          <a:xfrm rot="16200000">
            <a:off x="10045146" y="-31962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3" name="PA-4-Point Star 432"/>
          <p:cNvSpPr/>
          <p:nvPr>
            <p:custDataLst>
              <p:tags r:id="rId66"/>
            </p:custDataLst>
          </p:nvPr>
        </p:nvSpPr>
        <p:spPr>
          <a:xfrm rot="16200000">
            <a:off x="6076200" y="302715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4" name="PA-4-Point Star 433"/>
          <p:cNvSpPr/>
          <p:nvPr>
            <p:custDataLst>
              <p:tags r:id="rId67"/>
            </p:custDataLst>
          </p:nvPr>
        </p:nvSpPr>
        <p:spPr>
          <a:xfrm rot="16200000">
            <a:off x="5528620" y="721888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5" name="PA-4-Point Star 434"/>
          <p:cNvSpPr/>
          <p:nvPr>
            <p:custDataLst>
              <p:tags r:id="rId68"/>
            </p:custDataLst>
          </p:nvPr>
        </p:nvSpPr>
        <p:spPr>
          <a:xfrm rot="16200000">
            <a:off x="6561432" y="72649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6" name="PA-4-Point Star 435"/>
          <p:cNvSpPr/>
          <p:nvPr>
            <p:custDataLst>
              <p:tags r:id="rId69"/>
            </p:custDataLst>
          </p:nvPr>
        </p:nvSpPr>
        <p:spPr>
          <a:xfrm rot="16200000">
            <a:off x="7041656" y="748859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7" name="PA-4-Point Star 436"/>
          <p:cNvSpPr/>
          <p:nvPr>
            <p:custDataLst>
              <p:tags r:id="rId70"/>
            </p:custDataLst>
          </p:nvPr>
        </p:nvSpPr>
        <p:spPr>
          <a:xfrm rot="16200000">
            <a:off x="1703712" y="719021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8" name="PA-4-Point Star 437"/>
          <p:cNvSpPr/>
          <p:nvPr>
            <p:custDataLst>
              <p:tags r:id="rId71"/>
            </p:custDataLst>
          </p:nvPr>
        </p:nvSpPr>
        <p:spPr>
          <a:xfrm rot="7352446">
            <a:off x="9751474" y="728147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9" name="PA-4-Point Star 438"/>
          <p:cNvSpPr/>
          <p:nvPr>
            <p:custDataLst>
              <p:tags r:id="rId72"/>
            </p:custDataLst>
          </p:nvPr>
        </p:nvSpPr>
        <p:spPr>
          <a:xfrm rot="16200000">
            <a:off x="12475404" y="357659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0" name="PA-4-Point Star 439"/>
          <p:cNvSpPr/>
          <p:nvPr>
            <p:custDataLst>
              <p:tags r:id="rId73"/>
            </p:custDataLst>
          </p:nvPr>
        </p:nvSpPr>
        <p:spPr>
          <a:xfrm rot="15257670">
            <a:off x="12722463" y="555606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1" name="PA-4-Point Star 440"/>
          <p:cNvSpPr/>
          <p:nvPr>
            <p:custDataLst>
              <p:tags r:id="rId74"/>
            </p:custDataLst>
          </p:nvPr>
        </p:nvSpPr>
        <p:spPr>
          <a:xfrm rot="16200000">
            <a:off x="8225770" y="73701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7" name="PA-4-Point Star 456"/>
          <p:cNvSpPr/>
          <p:nvPr>
            <p:custDataLst>
              <p:tags r:id="rId75"/>
            </p:custDataLst>
          </p:nvPr>
        </p:nvSpPr>
        <p:spPr>
          <a:xfrm rot="15257670">
            <a:off x="9567374" y="771427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3" name="PA-4-Point Star 462"/>
          <p:cNvSpPr/>
          <p:nvPr>
            <p:custDataLst>
              <p:tags r:id="rId76"/>
            </p:custDataLst>
          </p:nvPr>
        </p:nvSpPr>
        <p:spPr>
          <a:xfrm>
            <a:off x="3837967" y="6117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5" name="PA-4-Point Star 464"/>
          <p:cNvSpPr/>
          <p:nvPr>
            <p:custDataLst>
              <p:tags r:id="rId77"/>
            </p:custDataLst>
          </p:nvPr>
        </p:nvSpPr>
        <p:spPr>
          <a:xfrm rot="13694776">
            <a:off x="4739603" y="253858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6" name="PA-4-Point Star 465"/>
          <p:cNvSpPr/>
          <p:nvPr>
            <p:custDataLst>
              <p:tags r:id="rId78"/>
            </p:custDataLst>
          </p:nvPr>
        </p:nvSpPr>
        <p:spPr>
          <a:xfrm>
            <a:off x="-874734" y="53234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8" name="PA-4-Point Star 467"/>
          <p:cNvSpPr/>
          <p:nvPr>
            <p:custDataLst>
              <p:tags r:id="rId79"/>
            </p:custDataLst>
          </p:nvPr>
        </p:nvSpPr>
        <p:spPr>
          <a:xfrm>
            <a:off x="2292038" y="-375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9" name="PA-4-Point Star 468"/>
          <p:cNvSpPr/>
          <p:nvPr>
            <p:custDataLst>
              <p:tags r:id="rId80"/>
            </p:custDataLst>
          </p:nvPr>
        </p:nvSpPr>
        <p:spPr>
          <a:xfrm rot="13694776">
            <a:off x="-571439" y="100502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0" name="PA-4-Point Star 469"/>
          <p:cNvSpPr/>
          <p:nvPr>
            <p:custDataLst>
              <p:tags r:id="rId81"/>
            </p:custDataLst>
          </p:nvPr>
        </p:nvSpPr>
        <p:spPr>
          <a:xfrm rot="13694776">
            <a:off x="-709586" y="132078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2" name="PA-4-Point Star 471"/>
          <p:cNvSpPr/>
          <p:nvPr>
            <p:custDataLst>
              <p:tags r:id="rId82"/>
            </p:custDataLst>
          </p:nvPr>
        </p:nvSpPr>
        <p:spPr>
          <a:xfrm rot="13694776">
            <a:off x="-1058241" y="11497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3" name="PA-4-Point Star 472"/>
          <p:cNvSpPr/>
          <p:nvPr>
            <p:custDataLst>
              <p:tags r:id="rId83"/>
            </p:custDataLst>
          </p:nvPr>
        </p:nvSpPr>
        <p:spPr>
          <a:xfrm rot="13694776">
            <a:off x="-578017" y="137341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4" name="PA-4-Point Star 473"/>
          <p:cNvSpPr/>
          <p:nvPr>
            <p:custDataLst>
              <p:tags r:id="rId84"/>
            </p:custDataLst>
          </p:nvPr>
        </p:nvSpPr>
        <p:spPr>
          <a:xfrm>
            <a:off x="-347675" y="201672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1" name="PA-4-Point Star 480"/>
          <p:cNvSpPr/>
          <p:nvPr>
            <p:custDataLst>
              <p:tags r:id="rId85"/>
            </p:custDataLst>
          </p:nvPr>
        </p:nvSpPr>
        <p:spPr>
          <a:xfrm>
            <a:off x="4002426" y="-49141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2" name="PA-4-Point Star 481"/>
          <p:cNvSpPr/>
          <p:nvPr>
            <p:custDataLst>
              <p:tags r:id="rId86"/>
            </p:custDataLst>
          </p:nvPr>
        </p:nvSpPr>
        <p:spPr>
          <a:xfrm>
            <a:off x="3041977" y="-32695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3" name="PA-4-Point Star 482"/>
          <p:cNvSpPr/>
          <p:nvPr>
            <p:custDataLst>
              <p:tags r:id="rId87"/>
            </p:custDataLst>
          </p:nvPr>
        </p:nvSpPr>
        <p:spPr>
          <a:xfrm rot="13694776">
            <a:off x="4509357" y="23741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2" name="PA-4-Point Star 501"/>
          <p:cNvSpPr/>
          <p:nvPr>
            <p:custDataLst>
              <p:tags r:id="rId88"/>
            </p:custDataLst>
          </p:nvPr>
        </p:nvSpPr>
        <p:spPr>
          <a:xfrm rot="13694776">
            <a:off x="-999821" y="466694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3" name="PA-4-Point Star 502"/>
          <p:cNvSpPr/>
          <p:nvPr>
            <p:custDataLst>
              <p:tags r:id="rId89"/>
            </p:custDataLst>
          </p:nvPr>
        </p:nvSpPr>
        <p:spPr>
          <a:xfrm rot="13694776">
            <a:off x="4502780" y="259778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4" name="PA-4-Point Star 503"/>
          <p:cNvSpPr/>
          <p:nvPr>
            <p:custDataLst>
              <p:tags r:id="rId90"/>
            </p:custDataLst>
          </p:nvPr>
        </p:nvSpPr>
        <p:spPr>
          <a:xfrm>
            <a:off x="223272" y="-59169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5" name="PA-4-Point Star 504"/>
          <p:cNvSpPr/>
          <p:nvPr>
            <p:custDataLst>
              <p:tags r:id="rId91"/>
            </p:custDataLst>
          </p:nvPr>
        </p:nvSpPr>
        <p:spPr>
          <a:xfrm>
            <a:off x="-1249704" y="569838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9" name="PA-4-Point Star 528"/>
          <p:cNvSpPr/>
          <p:nvPr>
            <p:custDataLst>
              <p:tags r:id="rId92"/>
            </p:custDataLst>
          </p:nvPr>
        </p:nvSpPr>
        <p:spPr>
          <a:xfrm rot="13694776">
            <a:off x="4476465" y="243990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1" name="PA-4-Point Star 530"/>
          <p:cNvSpPr/>
          <p:nvPr>
            <p:custDataLst>
              <p:tags r:id="rId93"/>
            </p:custDataLst>
          </p:nvPr>
        </p:nvSpPr>
        <p:spPr>
          <a:xfrm>
            <a:off x="3153811" y="-41905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2" name="PA-4-Point Star 531"/>
          <p:cNvSpPr/>
          <p:nvPr>
            <p:custDataLst>
              <p:tags r:id="rId94"/>
            </p:custDataLst>
          </p:nvPr>
        </p:nvSpPr>
        <p:spPr>
          <a:xfrm>
            <a:off x="3634035" y="-19538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3" name="PA-4-Point Star 532"/>
          <p:cNvSpPr/>
          <p:nvPr>
            <p:custDataLst>
              <p:tags r:id="rId95"/>
            </p:custDataLst>
          </p:nvPr>
        </p:nvSpPr>
        <p:spPr>
          <a:xfrm rot="13694776">
            <a:off x="-966930" y="435118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4" name="PA-4-Point Star 533"/>
          <p:cNvSpPr/>
          <p:nvPr>
            <p:custDataLst>
              <p:tags r:id="rId96"/>
            </p:custDataLst>
          </p:nvPr>
        </p:nvSpPr>
        <p:spPr>
          <a:xfrm rot="13694776">
            <a:off x="-808262" y="110370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5" name="PA-4-Point Star 534"/>
          <p:cNvSpPr/>
          <p:nvPr>
            <p:custDataLst>
              <p:tags r:id="rId97"/>
            </p:custDataLst>
          </p:nvPr>
        </p:nvSpPr>
        <p:spPr>
          <a:xfrm>
            <a:off x="-651069" y="56062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9" name="PA-4-Point Star 538"/>
          <p:cNvSpPr/>
          <p:nvPr>
            <p:custDataLst>
              <p:tags r:id="rId98"/>
            </p:custDataLst>
          </p:nvPr>
        </p:nvSpPr>
        <p:spPr>
          <a:xfrm>
            <a:off x="328526" y="-6969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2" name="PA-4-Point Star 541"/>
          <p:cNvSpPr/>
          <p:nvPr>
            <p:custDataLst>
              <p:tags r:id="rId99"/>
            </p:custDataLst>
          </p:nvPr>
        </p:nvSpPr>
        <p:spPr>
          <a:xfrm>
            <a:off x="2285459" y="5459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3" name="PA-4-Point Star 542"/>
          <p:cNvSpPr/>
          <p:nvPr>
            <p:custDataLst>
              <p:tags r:id="rId100"/>
            </p:custDataLst>
          </p:nvPr>
        </p:nvSpPr>
        <p:spPr>
          <a:xfrm rot="13694776">
            <a:off x="-1196389" y="118922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5" name="PA-4-Point Star 544"/>
          <p:cNvSpPr/>
          <p:nvPr>
            <p:custDataLst>
              <p:tags r:id="rId101"/>
            </p:custDataLst>
          </p:nvPr>
        </p:nvSpPr>
        <p:spPr>
          <a:xfrm>
            <a:off x="3120917" y="-2874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0" name="PA-4-Point Star 559"/>
          <p:cNvSpPr/>
          <p:nvPr>
            <p:custDataLst>
              <p:tags r:id="rId102"/>
            </p:custDataLst>
          </p:nvPr>
        </p:nvSpPr>
        <p:spPr>
          <a:xfrm>
            <a:off x="3361858" y="-66142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1" name="PA-4-Point Star 560"/>
          <p:cNvSpPr/>
          <p:nvPr>
            <p:custDataLst>
              <p:tags r:id="rId103"/>
            </p:custDataLst>
          </p:nvPr>
        </p:nvSpPr>
        <p:spPr>
          <a:xfrm>
            <a:off x="2479263" y="-66142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2" name="PA-4-Point Star 561"/>
          <p:cNvSpPr/>
          <p:nvPr>
            <p:custDataLst>
              <p:tags r:id="rId104"/>
            </p:custDataLst>
          </p:nvPr>
        </p:nvSpPr>
        <p:spPr>
          <a:xfrm>
            <a:off x="-694732" y="185261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8" name="PA-4-Point Star 567"/>
          <p:cNvSpPr/>
          <p:nvPr>
            <p:custDataLst>
              <p:tags r:id="rId105"/>
            </p:custDataLst>
          </p:nvPr>
        </p:nvSpPr>
        <p:spPr>
          <a:xfrm>
            <a:off x="-993911" y="177903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0" name="PA-4-Point Star 569"/>
          <p:cNvSpPr/>
          <p:nvPr>
            <p:custDataLst>
              <p:tags r:id="rId106"/>
            </p:custDataLst>
          </p:nvPr>
        </p:nvSpPr>
        <p:spPr>
          <a:xfrm>
            <a:off x="-811031" y="2152744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1" name="PA-4-Point Star 570"/>
          <p:cNvSpPr/>
          <p:nvPr>
            <p:custDataLst>
              <p:tags r:id="rId107"/>
            </p:custDataLst>
          </p:nvPr>
        </p:nvSpPr>
        <p:spPr>
          <a:xfrm>
            <a:off x="-842836" y="2780897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2" name="PA-4-Point Star 571"/>
          <p:cNvSpPr/>
          <p:nvPr>
            <p:custDataLst>
              <p:tags r:id="rId108"/>
            </p:custDataLst>
          </p:nvPr>
        </p:nvSpPr>
        <p:spPr>
          <a:xfrm>
            <a:off x="-1411295" y="7320855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3" name="PA-4-Point Star 572"/>
          <p:cNvSpPr/>
          <p:nvPr>
            <p:custDataLst>
              <p:tags r:id="rId109"/>
            </p:custDataLst>
          </p:nvPr>
        </p:nvSpPr>
        <p:spPr>
          <a:xfrm>
            <a:off x="4225824" y="740226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7" name="PA-4-Point Star 586"/>
          <p:cNvSpPr/>
          <p:nvPr>
            <p:custDataLst>
              <p:tags r:id="rId110"/>
            </p:custDataLst>
          </p:nvPr>
        </p:nvSpPr>
        <p:spPr>
          <a:xfrm rot="8294776">
            <a:off x="-859688" y="4374360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0" name="PA-4-Point Star 589"/>
          <p:cNvSpPr/>
          <p:nvPr>
            <p:custDataLst>
              <p:tags r:id="rId111"/>
            </p:custDataLst>
          </p:nvPr>
        </p:nvSpPr>
        <p:spPr>
          <a:xfrm rot="8294776">
            <a:off x="12236491" y="82012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1" name="PA-4-Point Star 590"/>
          <p:cNvSpPr/>
          <p:nvPr>
            <p:custDataLst>
              <p:tags r:id="rId112"/>
            </p:custDataLst>
          </p:nvPr>
        </p:nvSpPr>
        <p:spPr>
          <a:xfrm rot="16200000">
            <a:off x="12604980" y="1720167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2" name="PA-4-Point Star 591"/>
          <p:cNvSpPr/>
          <p:nvPr>
            <p:custDataLst>
              <p:tags r:id="rId113"/>
            </p:custDataLst>
          </p:nvPr>
        </p:nvSpPr>
        <p:spPr>
          <a:xfrm rot="16200000">
            <a:off x="3004408" y="704445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6" name="PA-4-Point Star 595"/>
          <p:cNvSpPr/>
          <p:nvPr>
            <p:custDataLst>
              <p:tags r:id="rId114"/>
            </p:custDataLst>
          </p:nvPr>
        </p:nvSpPr>
        <p:spPr>
          <a:xfrm rot="8294776">
            <a:off x="12236490" y="2495122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7" name="PA-4-Point Star 596"/>
          <p:cNvSpPr/>
          <p:nvPr>
            <p:custDataLst>
              <p:tags r:id="rId115"/>
            </p:custDataLst>
          </p:nvPr>
        </p:nvSpPr>
        <p:spPr>
          <a:xfrm rot="16200000">
            <a:off x="7117397" y="-64362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8" name="PA-4-Point Star 597"/>
          <p:cNvSpPr/>
          <p:nvPr>
            <p:custDataLst>
              <p:tags r:id="rId116"/>
            </p:custDataLst>
          </p:nvPr>
        </p:nvSpPr>
        <p:spPr>
          <a:xfrm rot="16200000">
            <a:off x="5058009" y="-715188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9" name="PA-4-Point Star 598"/>
          <p:cNvSpPr/>
          <p:nvPr>
            <p:custDataLst>
              <p:tags r:id="rId117"/>
            </p:custDataLst>
          </p:nvPr>
        </p:nvSpPr>
        <p:spPr>
          <a:xfrm rot="16200000">
            <a:off x="3602920" y="-659529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7"/>
          <p:cNvSpPr txBox="1"/>
          <p:nvPr/>
        </p:nvSpPr>
        <p:spPr>
          <a:xfrm>
            <a:off x="-48577" y="213995"/>
            <a:ext cx="508571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《HSK</a:t>
            </a:r>
            <a:r>
              <a:rPr lang="zh-CN" altLang="en-US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标准教程</a:t>
            </a:r>
            <a:r>
              <a:rPr lang="en-US" altLang="zh-CN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5--</a:t>
            </a:r>
            <a:r>
              <a:rPr lang="zh-CN" altLang="en-US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第二十六课</a:t>
            </a:r>
            <a:r>
              <a:rPr lang="en-US" altLang="zh-CN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》</a:t>
            </a:r>
            <a:endParaRPr lang="en-US" altLang="zh-CN" sz="2800" b="1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38124" y="702310"/>
            <a:ext cx="52900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HSK Standard  Course 5  Lesson26</a:t>
            </a:r>
            <a:endParaRPr lang="en-US" altLang="zh-CN" b="1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1031873" y="2576830"/>
            <a:ext cx="9829127" cy="2916646"/>
            <a:chOff x="1625" y="4058"/>
            <a:chExt cx="15479" cy="4593"/>
          </a:xfrm>
        </p:grpSpPr>
        <p:grpSp>
          <p:nvGrpSpPr>
            <p:cNvPr id="14" name="组合 13"/>
            <p:cNvGrpSpPr/>
            <p:nvPr/>
          </p:nvGrpSpPr>
          <p:grpSpPr>
            <a:xfrm>
              <a:off x="1625" y="4058"/>
              <a:ext cx="15479" cy="4593"/>
              <a:chOff x="-429" y="3669"/>
              <a:chExt cx="19249" cy="5713"/>
            </a:xfrm>
          </p:grpSpPr>
          <p:sp>
            <p:nvSpPr>
              <p:cNvPr id="10" name="圆角矩形 9"/>
              <p:cNvSpPr/>
              <p:nvPr/>
            </p:nvSpPr>
            <p:spPr>
              <a:xfrm>
                <a:off x="-96" y="3669"/>
                <a:ext cx="18744" cy="5713"/>
              </a:xfrm>
              <a:prstGeom prst="roundRect">
                <a:avLst/>
              </a:prstGeom>
              <a:solidFill>
                <a:schemeClr val="bg1">
                  <a:alpha val="6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8" name="组合 7"/>
              <p:cNvGrpSpPr/>
              <p:nvPr/>
            </p:nvGrpSpPr>
            <p:grpSpPr>
              <a:xfrm>
                <a:off x="-429" y="4499"/>
                <a:ext cx="19249" cy="3017"/>
                <a:chOff x="2718" y="4499"/>
                <a:chExt cx="19249" cy="3017"/>
              </a:xfrm>
            </p:grpSpPr>
            <p:grpSp>
              <p:nvGrpSpPr>
                <p:cNvPr id="3" name="组合 2"/>
                <p:cNvGrpSpPr/>
                <p:nvPr/>
              </p:nvGrpSpPr>
              <p:grpSpPr>
                <a:xfrm>
                  <a:off x="5371" y="6613"/>
                  <a:ext cx="15926" cy="903"/>
                  <a:chOff x="7505" y="6613"/>
                  <a:chExt cx="15926" cy="903"/>
                </a:xfrm>
              </p:grpSpPr>
              <p:sp>
                <p:nvSpPr>
                  <p:cNvPr id="15" name="矩形 14"/>
                  <p:cNvSpPr/>
                  <p:nvPr/>
                </p:nvSpPr>
                <p:spPr>
                  <a:xfrm>
                    <a:off x="7505" y="6613"/>
                    <a:ext cx="3417" cy="902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l"/>
                    <a:r>
                      <a:rPr lang="en-US" altLang="zh-CN" sz="2400" dirty="0">
                        <a:solidFill>
                          <a:schemeClr val="bg1">
                            <a:lumMod val="50000"/>
                          </a:schemeClr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</a:rPr>
                      <a:t>Lesson 26</a:t>
                    </a:r>
                    <a:endParaRPr lang="en-US" altLang="zh-CN" sz="2400" dirty="0">
                      <a:solidFill>
                        <a:schemeClr val="bg1">
                          <a:lumMod val="50000"/>
                        </a:schemeClr>
                      </a:solidFill>
                      <a:latin typeface="华文细黑" panose="02010600040101010101" pitchFamily="2" charset="-122"/>
                      <a:ea typeface="华文细黑" panose="02010600040101010101" pitchFamily="2" charset="-122"/>
                    </a:endParaRPr>
                  </a:p>
                </p:txBody>
              </p:sp>
              <p:sp>
                <p:nvSpPr>
                  <p:cNvPr id="18" name="矩形 17"/>
                  <p:cNvSpPr/>
                  <p:nvPr/>
                </p:nvSpPr>
                <p:spPr>
                  <a:xfrm>
                    <a:off x="11440" y="6614"/>
                    <a:ext cx="11991" cy="902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en-US" altLang="zh-CN" sz="24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sym typeface="+mn-ea"/>
                      </a:rPr>
                      <a:t>Which kind of “busy”person are you </a:t>
                    </a:r>
                    <a:r>
                      <a:rPr lang="en-US" sz="24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</a:rPr>
                      <a:t> </a:t>
                    </a:r>
                    <a:endParaRPr lang="en-US" sz="24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华文细黑" panose="02010600040101010101" pitchFamily="2" charset="-122"/>
                      <a:ea typeface="华文细黑" panose="02010600040101010101" pitchFamily="2" charset="-122"/>
                    </a:endParaRPr>
                  </a:p>
                </p:txBody>
              </p:sp>
            </p:grpSp>
            <p:sp>
              <p:nvSpPr>
                <p:cNvPr id="6" name="文本框 7"/>
                <p:cNvSpPr txBox="1"/>
                <p:nvPr/>
              </p:nvSpPr>
              <p:spPr>
                <a:xfrm>
                  <a:off x="2718" y="4499"/>
                  <a:ext cx="19249" cy="22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ctr" defTabSz="914400" rtl="0" fontAlgn="auto">
                    <a:lnSpc>
                      <a:spcPts val="902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zh-CN" altLang="en-US" sz="5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第</a:t>
                  </a:r>
                  <a:r>
                    <a:rPr kumimoji="0" lang="en-US" altLang="zh-CN" sz="5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26</a:t>
                  </a:r>
                  <a:r>
                    <a:rPr kumimoji="0" lang="zh-CN" altLang="en-US" sz="5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课  你属于哪一种</a:t>
                  </a:r>
                  <a:r>
                    <a:rPr kumimoji="0" lang="en-US" altLang="zh-CN" sz="5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“</a:t>
                  </a:r>
                  <a:r>
                    <a:rPr kumimoji="0" lang="zh-CN" altLang="en-US" sz="5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忙</a:t>
                  </a:r>
                  <a:r>
                    <a:rPr kumimoji="0" lang="en-US" altLang="zh-CN" sz="5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”</a:t>
                  </a:r>
                  <a:endParaRPr kumimoji="0" lang="en-US" altLang="zh-CN" sz="54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华文楷体" panose="02010600040101010101" charset="-122"/>
                    <a:ea typeface="华文楷体" panose="02010600040101010101" charset="-122"/>
                    <a:cs typeface="华文楷体" panose="02010600040101010101" charset="-122"/>
                  </a:endParaRPr>
                </a:p>
              </p:txBody>
            </p:sp>
          </p:grpSp>
        </p:grpSp>
        <p:sp>
          <p:nvSpPr>
            <p:cNvPr id="7" name="矩形 6"/>
            <p:cNvSpPr/>
            <p:nvPr/>
          </p:nvSpPr>
          <p:spPr>
            <a:xfrm>
              <a:off x="2071" y="7368"/>
              <a:ext cx="14751" cy="111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4000" b="1" noProof="0" dirty="0">
                  <a:ln>
                    <a:noFill/>
                  </a:ln>
                  <a:solidFill>
                    <a:srgbClr val="9F313C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Part 4</a:t>
              </a:r>
              <a:endParaRPr lang="en-US" sz="40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pic>
        <p:nvPicPr>
          <p:cNvPr id="4" name="图片 3" descr="1"/>
          <p:cNvPicPr>
            <a:picLocks noChangeAspect="1"/>
          </p:cNvPicPr>
          <p:nvPr/>
        </p:nvPicPr>
        <p:blipFill>
          <a:blip r:embed="rId118"/>
          <a:stretch>
            <a:fillRect/>
          </a:stretch>
        </p:blipFill>
        <p:spPr>
          <a:xfrm>
            <a:off x="10681970" y="5398770"/>
            <a:ext cx="1459230" cy="14592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9700"/>
    </mc:Choice>
    <mc:Fallback>
      <p:transition spd="slow" advTm="5097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repeatCount="indefinite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5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6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53" presetClass="entr" presetSubtype="528" repeatCount="indefinite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5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6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53" presetClass="entr" presetSubtype="528" repeatCount="indefinite" fill="hold" grpId="0" nodeType="withEffect">
                                  <p:stCondLst>
                                    <p:cond delay="507"/>
                                  </p:stCondLst>
                                  <p:childTnLst>
                                    <p:set>
                                      <p:cBhvr>
                                        <p:cTn id="20" dur="64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64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53" presetClass="entr" presetSubtype="528" repeatCount="indefinite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7" dur="5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8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53" presetClass="entr" presetSubtype="528" repeatCount="indefinite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4" dur="6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6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53" presetClass="entr" presetSubtype="528" repeatCount="indefinite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1" dur="6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68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53" presetClass="entr" presetSubtype="528" repeatCount="indefinite" fill="hold" grpId="0" nodeType="withEffect">
                                  <p:stCondLst>
                                    <p:cond delay="244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153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53" presetClass="entr" presetSubtype="528" repeatCount="indefinite" fill="hold" grpId="0" nodeType="withEffect">
                                  <p:stCondLst>
                                    <p:cond delay="1334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6175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53" presetClass="entr" presetSubtype="528" repeatCount="indefinite" fill="hold" grpId="0" nodeType="withEffect">
                                  <p:stCondLst>
                                    <p:cond delay="1892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142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53" presetClass="entr" presetSubtype="528" repeatCount="indefinite" fill="hold" grpId="0" nodeType="withEffect">
                                  <p:stCondLst>
                                    <p:cond delay="907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232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53" presetClass="entr" presetSubtype="528" repeatCount="indefinite" fill="hold" grpId="0" nodeType="withEffect">
                                  <p:stCondLst>
                                    <p:cond delay="317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737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53" presetClass="entr" presetSubtype="528" repeatCount="indefinite" fill="hold" grpId="0" nodeType="withEffect">
                                  <p:stCondLst>
                                    <p:cond delay="1699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6663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53" presetClass="entr" presetSubtype="528" repeatCount="indefinite" fill="hold" grpId="0" nodeType="withEffect">
                                  <p:stCondLst>
                                    <p:cond delay="1993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24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53" presetClass="entr" presetSubtype="528" repeatCount="indefinite" fill="hold" grpId="0" nodeType="withEffect">
                                  <p:stCondLst>
                                    <p:cond delay="1408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7466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53" presetClass="entr" presetSubtype="528" repeatCount="indefinite" fill="hold" grpId="0" nodeType="withEffect">
                                  <p:stCondLst>
                                    <p:cond delay="1034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6672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53" presetClass="entr" presetSubtype="528" repeatCount="indefinite" fill="hold" grpId="0" nodeType="withEffect">
                                  <p:stCondLst>
                                    <p:cond delay="57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637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53" presetClass="entr" presetSubtype="528" repeatCount="indefinite" fill="hold" grpId="0" nodeType="withEffect">
                                  <p:stCondLst>
                                    <p:cond delay="1978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644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53" presetClass="entr" presetSubtype="528" repeatCount="indefinite" fill="hold" grpId="0" nodeType="withEffect">
                                  <p:stCondLst>
                                    <p:cond delay="136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6172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9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53" presetClass="entr" presetSubtype="528" repeatCount="indefinite" fill="hold" grpId="0" nodeType="withEffect">
                                  <p:stCondLst>
                                    <p:cond delay="177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5" dur="618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6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53" presetClass="entr" presetSubtype="528" repeatCount="indefinite" fill="hold" grpId="0" nodeType="withEffect">
                                  <p:stCondLst>
                                    <p:cond delay="1791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0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5546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3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53" presetClass="entr" presetSubtype="528" repeatCount="indefinite" fill="hold" grpId="0" nodeType="withEffect">
                                  <p:stCondLst>
                                    <p:cond delay="731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6797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0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2" presetID="53" presetClass="entr" presetSubtype="528" repeatCount="indefinite" fill="hold" grpId="0" nodeType="withEffect">
                                  <p:stCondLst>
                                    <p:cond delay="1855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4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6" dur="7034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7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9" presetID="53" presetClass="entr" presetSubtype="528" repeatCount="indefinite" fill="hold" grpId="0" nodeType="withEffect">
                                  <p:stCondLst>
                                    <p:cond delay="56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1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3" dur="6907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4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6" presetID="53" presetClass="entr" presetSubtype="528" repeatCount="indefinite" fill="hold" grpId="0" nodeType="withEffect">
                                  <p:stCondLst>
                                    <p:cond delay="595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8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0" dur="506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1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3" presetID="53" presetClass="entr" presetSubtype="528" repeatCount="indefinite" fill="hold" grpId="0" nodeType="withEffect">
                                  <p:stCondLst>
                                    <p:cond delay="1481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7" dur="5366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8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0" presetID="53" presetClass="entr" presetSubtype="528" repeatCount="indefinite" fill="hold" grpId="0" nodeType="withEffect">
                                  <p:stCondLst>
                                    <p:cond delay="1091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2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4" dur="5755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5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7" presetID="53" presetClass="entr" presetSubtype="528" repeatCount="indefinite" fill="hold" grpId="0" nodeType="withEffect">
                                  <p:stCondLst>
                                    <p:cond delay="334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9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1" dur="746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2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4" presetID="53" presetClass="entr" presetSubtype="528" repeatCount="indefinite" fill="hold" grpId="0" nodeType="withEffect">
                                  <p:stCondLst>
                                    <p:cond delay="1852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6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8" dur="5254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9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1" presetID="53" presetClass="entr" presetSubtype="528" repeatCount="indefinite" fill="hold" grpId="0" nodeType="withEffect">
                                  <p:stCondLst>
                                    <p:cond delay="657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3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5" dur="6642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6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8" presetID="53" presetClass="entr" presetSubtype="528" repeatCount="indefinite" fill="hold" grpId="0" nodeType="withEffect">
                                  <p:stCondLst>
                                    <p:cond delay="1083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0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1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2" dur="5889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3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5" presetID="53" presetClass="entr" presetSubtype="528" repeatCount="indefinite" fill="hold" grpId="0" nodeType="withEffect">
                                  <p:stCondLst>
                                    <p:cond delay="854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7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9" dur="5408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0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1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2" presetID="53" presetClass="entr" presetSubtype="528" repeatCount="indefinite" fill="hold" grpId="0" nodeType="withEffect">
                                  <p:stCondLst>
                                    <p:cond delay="793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4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5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6" dur="5173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7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8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9" presetID="53" presetClass="entr" presetSubtype="528" repeatCount="indefinite" fill="hold" grpId="0" nodeType="withEffect">
                                  <p:stCondLst>
                                    <p:cond delay="367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1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2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3" dur="6982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4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5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6" presetID="53" presetClass="entr" presetSubtype="528" repeatCount="indefinite" fill="hold" grpId="0" nodeType="withEffect">
                                  <p:stCondLst>
                                    <p:cond delay="232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8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9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0" dur="6854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1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2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3" presetID="53" presetClass="entr" presetSubtype="528" repeatCount="indefinite" fill="hold" grpId="0" nodeType="withEffect">
                                  <p:stCondLst>
                                    <p:cond delay="1449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5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6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7" dur="704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8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9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0" presetID="53" presetClass="entr" presetSubtype="528" repeatCount="indefinite" fill="hold" grpId="0" nodeType="withEffect">
                                  <p:stCondLst>
                                    <p:cond delay="1214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2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3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4" dur="6173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5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6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7" presetID="53" presetClass="entr" presetSubtype="528" repeatCount="indefinite" fill="hold" grpId="0" nodeType="withEffect">
                                  <p:stCondLst>
                                    <p:cond delay="1303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9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0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1" dur="6273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2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3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4" presetID="53" presetClass="entr" presetSubtype="528" repeatCount="indefinite" fill="hold" grpId="0" nodeType="withEffect">
                                  <p:stCondLst>
                                    <p:cond delay="1802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6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7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8" dur="6866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9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0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1" presetID="53" presetClass="entr" presetSubtype="528" repeatCount="indefinite" fill="hold" grpId="0" nodeType="withEffect">
                                  <p:stCondLst>
                                    <p:cond delay="1083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3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4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5" dur="5969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6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7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8" presetID="53" presetClass="entr" presetSubtype="528" repeatCount="indefinite" fill="hold" grpId="0" nodeType="withEffect">
                                  <p:stCondLst>
                                    <p:cond delay="127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0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1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2" dur="7002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3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4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5" presetID="53" presetClass="entr" presetSubtype="528" repeatCount="indefinite" fill="hold" grpId="0" nodeType="withEffect">
                                  <p:stCondLst>
                                    <p:cond delay="1739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7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8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9" dur="737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0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1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2" presetID="53" presetClass="entr" presetSubtype="528" repeatCount="indefinite" fill="hold" grpId="0" nodeType="withEffect">
                                  <p:stCondLst>
                                    <p:cond delay="1018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4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5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6" dur="5261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7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8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9" presetID="53" presetClass="entr" presetSubtype="528" repeatCount="indefinite" fill="hold" grpId="0" nodeType="withEffect">
                                  <p:stCondLst>
                                    <p:cond delay="63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1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2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3" dur="6177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4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5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6" presetID="53" presetClass="entr" presetSubtype="528" repeatCount="indefinite" fill="hold" grpId="0" nodeType="withEffect">
                                  <p:stCondLst>
                                    <p:cond delay="149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8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9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0" dur="5255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1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2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3" presetID="53" presetClass="entr" presetSubtype="528" repeatCount="indefinite" fill="hold" grpId="0" nodeType="withEffect">
                                  <p:stCondLst>
                                    <p:cond delay="633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5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6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7" dur="5534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8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9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0" presetID="53" presetClass="entr" presetSubtype="528" repeatCount="indefinite" fill="hold" grpId="0" nodeType="withEffect">
                                  <p:stCondLst>
                                    <p:cond delay="377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2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3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4" dur="6932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5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6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7" presetID="53" presetClass="entr" presetSubtype="528" repeatCount="indefinite" fill="hold" grpId="0" nodeType="withEffect">
                                  <p:stCondLst>
                                    <p:cond delay="1461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9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0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1" dur="7218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2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3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4" presetID="53" presetClass="entr" presetSubtype="528" repeatCount="indefinite" fill="hold" grpId="0" nodeType="withEffect">
                                  <p:stCondLst>
                                    <p:cond delay="1078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6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7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8" dur="6826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9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0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1" presetID="53" presetClass="entr" presetSubtype="528" repeatCount="indefinite" fill="hold" grpId="0" nodeType="withEffect">
                                  <p:stCondLst>
                                    <p:cond delay="1447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3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4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5" dur="5322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6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7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8" presetID="53" presetClass="entr" presetSubtype="528" repeatCount="indefinite" fill="hold" grpId="0" nodeType="withEffect">
                                  <p:stCondLst>
                                    <p:cond delay="1654"/>
                                  </p:stCondLst>
                                  <p:childTnLs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0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1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2" dur="6922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3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4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5" presetID="53" presetClass="entr" presetSubtype="528" repeatCount="indefinite" fill="hold" grpId="0" nodeType="withEffect">
                                  <p:stCondLst>
                                    <p:cond delay="487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7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8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9" dur="7039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0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1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2" presetID="53" presetClass="entr" presetSubtype="528" repeatCount="indefinite" fill="hold" grpId="0" nodeType="withEffect">
                                  <p:stCondLst>
                                    <p:cond delay="1043"/>
                                  </p:stCondLst>
                                  <p:childTnLst>
                                    <p:set>
                                      <p:cBhvr>
                                        <p:cTn id="3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4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5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6" dur="6539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7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8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9" presetID="53" presetClass="entr" presetSubtype="528" repeatCount="indefinite" fill="hold" grpId="0" nodeType="withEffect">
                                  <p:stCondLst>
                                    <p:cond delay="502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1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2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3" dur="5392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4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5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6" presetID="53" presetClass="entr" presetSubtype="528" repeatCount="indefinite" fill="hold" grpId="0" nodeType="withEffect">
                                  <p:stCondLst>
                                    <p:cond delay="820"/>
                                  </p:stCondLst>
                                  <p:childTnLst>
                                    <p:set>
                                      <p:cBhvr>
                                        <p:cTn id="3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8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9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0" dur="5326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1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2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3" presetID="53" presetClass="entr" presetSubtype="528" repeatCount="indefinite" fill="hold" grpId="0" nodeType="withEffect">
                                  <p:stCondLst>
                                    <p:cond delay="1436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5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6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7" dur="5561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8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9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0" presetID="53" presetClass="entr" presetSubtype="528" repeatCount="indefinite" fill="hold" grpId="0" nodeType="withEffect">
                                  <p:stCondLst>
                                    <p:cond delay="1228"/>
                                  </p:stCondLst>
                                  <p:childTnLst>
                                    <p:set>
                                      <p:cBhvr>
                                        <p:cTn id="3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2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3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4" dur="6911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5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6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7" presetID="53" presetClass="entr" presetSubtype="528" repeatCount="indefinite" fill="hold" grpId="0" nodeType="withEffect">
                                  <p:stCondLst>
                                    <p:cond delay="904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9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0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1" dur="5869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2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3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4" presetID="53" presetClass="entr" presetSubtype="528" repeatCount="indefinite" fill="hold" grpId="0" nodeType="withEffect">
                                  <p:stCondLst>
                                    <p:cond delay="603"/>
                                  </p:stCondLst>
                                  <p:childTnLst>
                                    <p:set>
                                      <p:cBhvr>
                                        <p:cTn id="4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6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7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8" dur="6813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9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0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1" presetID="53" presetClass="entr" presetSubtype="528" repeatCount="indefinite" fill="hold" grpId="0" nodeType="withEffect">
                                  <p:stCondLst>
                                    <p:cond delay="857"/>
                                  </p:stCondLst>
                                  <p:childTnLst>
                                    <p:set>
                                      <p:cBhvr>
                                        <p:cTn id="4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3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4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5" dur="5399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6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7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8" presetID="53" presetClass="entr" presetSubtype="528" repeatCount="indefinite" fill="hold" grpId="0" nodeType="withEffect">
                                  <p:stCondLst>
                                    <p:cond delay="1332"/>
                                  </p:stCondLst>
                                  <p:childTnLst>
                                    <p:set>
                                      <p:cBhvr>
                                        <p:cTn id="4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0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1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2" dur="698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3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4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5" presetID="53" presetClass="entr" presetSubtype="528" repeatCount="indefinite" fill="hold" grpId="0" nodeType="withEffect">
                                  <p:stCondLst>
                                    <p:cond delay="185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7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8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9" dur="5960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0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1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2" presetID="53" presetClass="entr" presetSubtype="528" repeatCount="indefinite" fill="hold" grpId="0" nodeType="withEffect">
                                  <p:stCondLst>
                                    <p:cond delay="464"/>
                                  </p:stCondLst>
                                  <p:childTnLst>
                                    <p:set>
                                      <p:cBhvr>
                                        <p:cTn id="4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4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5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6" dur="6406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7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8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9" presetID="53" presetClass="entr" presetSubtype="528" repeatCount="indefinite" fill="hold" grpId="0" nodeType="withEffect">
                                  <p:stCondLst>
                                    <p:cond delay="1093"/>
                                  </p:stCondLst>
                                  <p:childTnLst>
                                    <p:set>
                                      <p:cBhvr>
                                        <p:cTn id="4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1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2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3" dur="6713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4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5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6" presetID="53" presetClass="entr" presetSubtype="528" repeatCount="indefinite" fill="hold" grpId="0" nodeType="withEffect">
                                  <p:stCondLst>
                                    <p:cond delay="1754"/>
                                  </p:stCondLst>
                                  <p:childTnLst>
                                    <p:set>
                                      <p:cBhvr>
                                        <p:cTn id="4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8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9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0" dur="6271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1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2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3" presetID="53" presetClass="entr" presetSubtype="528" repeatCount="indefinite" fill="hold" grpId="0" nodeType="withEffect">
                                  <p:stCondLst>
                                    <p:cond delay="331"/>
                                  </p:stCondLst>
                                  <p:childTnLst>
                                    <p:set>
                                      <p:cBhvr>
                                        <p:cTn id="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5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6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7" dur="6081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8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9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0" presetID="53" presetClass="entr" presetSubtype="528" repeatCount="indefinite" fill="hold" grpId="0" nodeType="withEffect">
                                  <p:stCondLst>
                                    <p:cond delay="52"/>
                                  </p:stCondLst>
                                  <p:childTnLst>
                                    <p:set>
                                      <p:cBhvr>
                                        <p:cTn id="4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2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3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4" dur="6712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5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6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7" presetID="53" presetClass="entr" presetSubtype="528" repeatCount="indefinite" fill="hold" grpId="0" nodeType="withEffect">
                                  <p:stCondLst>
                                    <p:cond delay="35"/>
                                  </p:stCondLst>
                                  <p:childTnLst>
                                    <p:set>
                                      <p:cBhvr>
                                        <p:cTn id="4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9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0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1" dur="5135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2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3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4" presetID="53" presetClass="entr" presetSubtype="528" repeatCount="indefinite" fill="hold" grpId="0" nodeType="withEffect">
                                  <p:stCondLst>
                                    <p:cond delay="1810"/>
                                  </p:stCondLst>
                                  <p:childTnLst>
                                    <p:set>
                                      <p:cBhvr>
                                        <p:cTn id="4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6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7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8" dur="5463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9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0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1" presetID="53" presetClass="entr" presetSubtype="528" repeatCount="indefinite" fill="hold" grpId="0" nodeType="withEffect">
                                  <p:stCondLst>
                                    <p:cond delay="207"/>
                                  </p:stCondLst>
                                  <p:childTnLst>
                                    <p:set>
                                      <p:cBhvr>
                                        <p:cTn id="4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3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4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5" dur="5327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6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7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8" presetID="53" presetClass="entr" presetSubtype="528" repeatCount="indefinite" fill="hold" grpId="0" nodeType="withEffect">
                                  <p:stCondLst>
                                    <p:cond delay="852"/>
                                  </p:stCondLst>
                                  <p:childTnLst>
                                    <p:set>
                                      <p:cBhvr>
                                        <p:cTn id="4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0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1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2" dur="5099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3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4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5" presetID="53" presetClass="entr" presetSubtype="528" repeatCount="indefinite" fill="hold" grpId="0" nodeType="withEffect">
                                  <p:stCondLst>
                                    <p:cond delay="1482"/>
                                  </p:stCondLst>
                                  <p:childTnLst>
                                    <p:set>
                                      <p:cBhvr>
                                        <p:cTn id="4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7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8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9" dur="7073"/>
                                        <p:tgtEl>
                                          <p:spTgt spid="4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0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1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2" presetID="53" presetClass="entr" presetSubtype="528" repeatCount="indefinite" fill="hold" grpId="0" nodeType="withEffect">
                                  <p:stCondLst>
                                    <p:cond delay="176"/>
                                  </p:stCondLst>
                                  <p:childTnLst>
                                    <p:set>
                                      <p:cBhvr>
                                        <p:cTn id="5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4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5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6" dur="7201"/>
                                        <p:tgtEl>
                                          <p:spTgt spid="4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7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8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9" presetID="53" presetClass="entr" presetSubtype="528" repeatCount="indefinite" fill="hold" grpId="0" nodeType="withEffect">
                                  <p:stCondLst>
                                    <p:cond delay="157"/>
                                  </p:stCondLst>
                                  <p:childTnLst>
                                    <p:set>
                                      <p:cBhvr>
                                        <p:cTn id="5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1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2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3" dur="7468"/>
                                        <p:tgtEl>
                                          <p:spTgt spid="4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4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5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6" presetID="53" presetClass="entr" presetSubtype="528" repeatCount="indefinite" fill="hold" grpId="0" nodeType="withEffect">
                                  <p:stCondLst>
                                    <p:cond delay="234"/>
                                  </p:stCondLst>
                                  <p:childTnLst>
                                    <p:set>
                                      <p:cBhvr>
                                        <p:cTn id="5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8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9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0" dur="7485"/>
                                        <p:tgtEl>
                                          <p:spTgt spid="4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1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2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3" presetID="53" presetClass="entr" presetSubtype="528" repeatCount="indefinite" fill="hold" grpId="0" nodeType="withEffect">
                                  <p:stCondLst>
                                    <p:cond delay="1802"/>
                                  </p:stCondLst>
                                  <p:childTnLst>
                                    <p:set>
                                      <p:cBhvr>
                                        <p:cTn id="5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5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6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7" dur="6432"/>
                                        <p:tgtEl>
                                          <p:spTgt spid="4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8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9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0" presetID="53" presetClass="entr" presetSubtype="528" repeatCount="indefinite" fill="hold" grpId="0" nodeType="withEffect">
                                  <p:stCondLst>
                                    <p:cond delay="736"/>
                                  </p:stCondLst>
                                  <p:childTnLst>
                                    <p:set>
                                      <p:cBhvr>
                                        <p:cTn id="5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2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3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4" dur="5423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5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6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7" presetID="53" presetClass="entr" presetSubtype="528" repeatCount="indefinite" fill="hold" grpId="0" nodeType="withEffect">
                                  <p:stCondLst>
                                    <p:cond delay="482"/>
                                  </p:stCondLst>
                                  <p:childTnLst>
                                    <p:set>
                                      <p:cBhvr>
                                        <p:cTn id="5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9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0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1" dur="5102"/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2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3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4" presetID="53" presetClass="entr" presetSubtype="528" repeatCount="indefinite" fill="hold" grpId="0" nodeType="withEffect">
                                  <p:stCondLst>
                                    <p:cond delay="399"/>
                                  </p:stCondLst>
                                  <p:childTnLst>
                                    <p:set>
                                      <p:cBhvr>
                                        <p:cTn id="5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6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7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8" dur="5819"/>
                                        <p:tgtEl>
                                          <p:spTgt spid="4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9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0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1" presetID="53" presetClass="entr" presetSubtype="528" repeatCount="indefinite" fill="hold" grpId="0" nodeType="withEffect">
                                  <p:stCondLst>
                                    <p:cond delay="1338"/>
                                  </p:stCondLst>
                                  <p:childTnLst>
                                    <p:set>
                                      <p:cBhvr>
                                        <p:cTn id="5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3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4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5" dur="6554"/>
                                        <p:tgtEl>
                                          <p:spTgt spid="4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6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7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8" presetID="53" presetClass="entr" presetSubtype="528" repeatCount="indefinite" fill="hold" grpId="0" nodeType="withEffect">
                                  <p:stCondLst>
                                    <p:cond delay="245"/>
                                  </p:stCondLst>
                                  <p:childTnLst>
                                    <p:set>
                                      <p:cBhvr>
                                        <p:cTn id="5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0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1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2" dur="5853"/>
                                        <p:tgtEl>
                                          <p:spTgt spid="4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3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4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5" presetID="53" presetClass="entr" presetSubtype="528" repeatCount="indefinite" fill="hold" grpId="0" nodeType="withEffect">
                                  <p:stCondLst>
                                    <p:cond delay="1555"/>
                                  </p:stCondLst>
                                  <p:childTnLst>
                                    <p:set>
                                      <p:cBhvr>
                                        <p:cTn id="5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7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8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9" dur="5653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0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1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2" presetID="53" presetClass="entr" presetSubtype="528" repeatCount="indefinite" fill="hold" grpId="0" nodeType="withEffect">
                                  <p:stCondLst>
                                    <p:cond delay="1065"/>
                                  </p:stCondLst>
                                  <p:childTnLst>
                                    <p:set>
                                      <p:cBhvr>
                                        <p:cTn id="5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4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5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6" dur="7301"/>
                                        <p:tgtEl>
                                          <p:spTgt spid="4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7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8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9" presetID="53" presetClass="entr" presetSubtype="528" repeatCount="indefinite" fill="hold" grpId="0" nodeType="withEffect">
                                  <p:stCondLst>
                                    <p:cond delay="1298"/>
                                  </p:stCondLst>
                                  <p:childTnLst>
                                    <p:set>
                                      <p:cBhvr>
                                        <p:cTn id="5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1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2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3" dur="7173"/>
                                        <p:tgtEl>
                                          <p:spTgt spid="4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4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5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6" presetID="53" presetClass="entr" presetSubtype="528" repeatCount="indefinite" fill="hold" grpId="0" nodeType="withEffect">
                                  <p:stCondLst>
                                    <p:cond delay="1367"/>
                                  </p:stCondLst>
                                  <p:childTnLst>
                                    <p:set>
                                      <p:cBhvr>
                                        <p:cTn id="5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8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9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0" dur="6011"/>
                                        <p:tgtEl>
                                          <p:spTgt spid="4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1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2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3" presetID="53" presetClass="entr" presetSubtype="528" repeatCount="indefinite" fill="hold" grpId="0" nodeType="withEffect">
                                  <p:stCondLst>
                                    <p:cond delay="1243"/>
                                  </p:stCondLst>
                                  <p:childTnLst>
                                    <p:set>
                                      <p:cBhvr>
                                        <p:cTn id="5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5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6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7" dur="5785"/>
                                        <p:tgtEl>
                                          <p:spTgt spid="4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8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9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0" presetID="53" presetClass="entr" presetSubtype="528" repeatCount="indefinite" fill="hold" grpId="0" nodeType="withEffect">
                                  <p:stCondLst>
                                    <p:cond delay="273"/>
                                  </p:stCondLst>
                                  <p:childTnLst>
                                    <p:set>
                                      <p:cBhvr>
                                        <p:cTn id="6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2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3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4" dur="6234"/>
                                        <p:tgtEl>
                                          <p:spTgt spid="4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5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6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7" presetID="53" presetClass="entr" presetSubtype="528" repeatCount="indefinite" fill="hold" grpId="0" nodeType="withEffect">
                                  <p:stCondLst>
                                    <p:cond delay="1910"/>
                                  </p:stCondLst>
                                  <p:childTnLst>
                                    <p:set>
                                      <p:cBhvr>
                                        <p:cTn id="6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9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0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1" dur="7063"/>
                                        <p:tgtEl>
                                          <p:spTgt spid="5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2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3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4" presetID="53" presetClass="entr" presetSubtype="528" repeatCount="indefinite" fill="hold" grpId="0" nodeType="withEffect">
                                  <p:stCondLst>
                                    <p:cond delay="633"/>
                                  </p:stCondLst>
                                  <p:childTnLst>
                                    <p:set>
                                      <p:cBhvr>
                                        <p:cTn id="6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6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7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8" dur="5494"/>
                                        <p:tgtEl>
                                          <p:spTgt spid="5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9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0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1" presetID="53" presetClass="entr" presetSubtype="528" repeatCount="indefinite" fill="hold" grpId="0" nodeType="withEffect">
                                  <p:stCondLst>
                                    <p:cond delay="1769"/>
                                  </p:stCondLst>
                                  <p:childTnLst>
                                    <p:set>
                                      <p:cBhvr>
                                        <p:cTn id="6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3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4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5" dur="7135"/>
                                        <p:tgtEl>
                                          <p:spTgt spid="5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6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7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8" presetID="53" presetClass="entr" presetSubtype="528" repeatCount="indefinite" fill="hold" grpId="0" nodeType="withEffect">
                                  <p:stCondLst>
                                    <p:cond delay="552"/>
                                  </p:stCondLst>
                                  <p:childTnLst>
                                    <p:set>
                                      <p:cBhvr>
                                        <p:cTn id="6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0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1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2" dur="7132"/>
                                        <p:tgtEl>
                                          <p:spTgt spid="5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3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4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5" presetID="53" presetClass="entr" presetSubtype="528" repeatCount="indefinite" fill="hold" grpId="0" nodeType="withEffect">
                                  <p:stCondLst>
                                    <p:cond delay="1645"/>
                                  </p:stCondLst>
                                  <p:childTnLst>
                                    <p:set>
                                      <p:cBhvr>
                                        <p:cTn id="6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7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8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9" dur="5041"/>
                                        <p:tgtEl>
                                          <p:spTgt spid="5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0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1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2" presetID="53" presetClass="entr" presetSubtype="528" repeatCount="indefinite" fill="hold" grpId="0" nodeType="withEffect">
                                  <p:stCondLst>
                                    <p:cond delay="1934"/>
                                  </p:stCondLst>
                                  <p:childTnLst>
                                    <p:set>
                                      <p:cBhvr>
                                        <p:cTn id="6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4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5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6" dur="6965"/>
                                        <p:tgtEl>
                                          <p:spTgt spid="5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7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8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9" presetID="53" presetClass="entr" presetSubtype="528" repeatCount="indefinite" fill="hold" grpId="0" nodeType="withEffect">
                                  <p:stCondLst>
                                    <p:cond delay="775"/>
                                  </p:stCondLst>
                                  <p:childTnLst>
                                    <p:set>
                                      <p:cBhvr>
                                        <p:cTn id="6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1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2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3" dur="5313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4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5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6" presetID="53" presetClass="entr" presetSubtype="528" repeatCount="indefinite" fill="hold" grpId="0" nodeType="withEffect">
                                  <p:stCondLst>
                                    <p:cond delay="178"/>
                                  </p:stCondLst>
                                  <p:childTnLst>
                                    <p:set>
                                      <p:cBhvr>
                                        <p:cTn id="6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8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9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0" dur="563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1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2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3" presetID="53" presetClass="entr" presetSubtype="528" repeatCount="indefinite" fill="hold" grpId="0" nodeType="withEffect">
                                  <p:stCondLst>
                                    <p:cond delay="1402"/>
                                  </p:stCondLst>
                                  <p:childTnLst>
                                    <p:set>
                                      <p:cBhvr>
                                        <p:cTn id="6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5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6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7" dur="5437"/>
                                        <p:tgtEl>
                                          <p:spTgt spid="5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8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9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0" presetID="53" presetClass="entr" presetSubtype="528" repeatCount="indefinite" fill="hold" grpId="0" nodeType="withEffect">
                                  <p:stCondLst>
                                    <p:cond delay="441"/>
                                  </p:stCondLst>
                                  <p:childTnLst>
                                    <p:set>
                                      <p:cBhvr>
                                        <p:cTn id="6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2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3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4" dur="5660"/>
                                        <p:tgtEl>
                                          <p:spTgt spid="5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5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6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7" presetID="53" presetClass="entr" presetSubtype="528" repeatCount="indefinite" fill="hold" grpId="0" nodeType="withEffect">
                                  <p:stCondLst>
                                    <p:cond delay="1747"/>
                                  </p:stCondLst>
                                  <p:childTnLst>
                                    <p:set>
                                      <p:cBhvr>
                                        <p:cTn id="6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9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0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1" dur="6723"/>
                                        <p:tgtEl>
                                          <p:spTgt spid="5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2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3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4" presetID="53" presetClass="entr" presetSubtype="528" repeatCount="indefinite" fill="hold" grpId="0" nodeType="withEffect">
                                  <p:stCondLst>
                                    <p:cond delay="1402"/>
                                  </p:stCondLst>
                                  <p:childTnLst>
                                    <p:set>
                                      <p:cBhvr>
                                        <p:cTn id="6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6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7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8" dur="5888"/>
                                        <p:tgtEl>
                                          <p:spTgt spid="5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9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0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1" presetID="53" presetClass="entr" presetSubtype="528" repeatCount="indefinite" fill="hold" grpId="0" nodeType="withEffect">
                                  <p:stCondLst>
                                    <p:cond delay="809"/>
                                  </p:stCondLst>
                                  <p:childTnLst>
                                    <p:set>
                                      <p:cBhvr>
                                        <p:cTn id="6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3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4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5" dur="5356"/>
                                        <p:tgtEl>
                                          <p:spTgt spid="5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6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7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8" presetID="53" presetClass="entr" presetSubtype="528" repeatCount="indefinite" fill="hold" grpId="0" nodeType="withEffect">
                                  <p:stCondLst>
                                    <p:cond delay="351"/>
                                  </p:stCondLst>
                                  <p:childTnLst>
                                    <p:set>
                                      <p:cBhvr>
                                        <p:cTn id="6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0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1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2" dur="7274"/>
                                        <p:tgtEl>
                                          <p:spTgt spid="5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3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4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5" presetID="53" presetClass="entr" presetSubtype="528" repeatCount="indefinite" fill="hold" grpId="0" nodeType="withEffect">
                                  <p:stCondLst>
                                    <p:cond delay="1594"/>
                                  </p:stCondLst>
                                  <p:childTnLst>
                                    <p:set>
                                      <p:cBhvr>
                                        <p:cTn id="7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7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8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9" dur="5069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0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1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2" presetID="53" presetClass="entr" presetSubtype="528" repeatCount="indefinite" fill="hold" grpId="0" nodeType="withEffect">
                                  <p:stCondLst>
                                    <p:cond delay="380"/>
                                  </p:stCondLst>
                                  <p:childTnLst>
                                    <p:set>
                                      <p:cBhvr>
                                        <p:cTn id="7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4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5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6" dur="5443"/>
                                        <p:tgtEl>
                                          <p:spTgt spid="5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7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8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9" presetID="53" presetClass="entr" presetSubtype="528" repeatCount="indefinite" fill="hold" grpId="0" nodeType="withEffect">
                                  <p:stCondLst>
                                    <p:cond delay="1243"/>
                                  </p:stCondLst>
                                  <p:childTnLst>
                                    <p:set>
                                      <p:cBhvr>
                                        <p:cTn id="7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1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2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3" dur="6959"/>
                                        <p:tgtEl>
                                          <p:spTgt spid="5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4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5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6" presetID="53" presetClass="entr" presetSubtype="528" repeatCount="indefinite" fill="hold" grpId="0" nodeType="withEffect">
                                  <p:stCondLst>
                                    <p:cond delay="1388"/>
                                  </p:stCondLst>
                                  <p:childTnLst>
                                    <p:set>
                                      <p:cBhvr>
                                        <p:cTn id="7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8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9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0" dur="5861"/>
                                        <p:tgtEl>
                                          <p:spTgt spid="5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1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2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3" presetID="53" presetClass="entr" presetSubtype="528" repeatCount="indefinite" fill="hold" grpId="0" nodeType="withEffect">
                                  <p:stCondLst>
                                    <p:cond delay="278"/>
                                  </p:stCondLst>
                                  <p:childTnLst>
                                    <p:set>
                                      <p:cBhvr>
                                        <p:cTn id="7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5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6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7" dur="5961"/>
                                        <p:tgtEl>
                                          <p:spTgt spid="5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8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9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0" presetID="53" presetClass="entr" presetSubtype="528" repeatCount="indefinite" fill="hold" grpId="0" nodeType="withEffect">
                                  <p:stCondLst>
                                    <p:cond delay="954"/>
                                  </p:stCondLst>
                                  <p:childTnLst>
                                    <p:set>
                                      <p:cBhvr>
                                        <p:cTn id="7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2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3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4" dur="5261"/>
                                        <p:tgtEl>
                                          <p:spTgt spid="5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5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6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7" presetID="53" presetClass="entr" presetSubtype="528" repeatCount="indefinite" fill="hold" grpId="0" nodeType="withEffect">
                                  <p:stCondLst>
                                    <p:cond delay="494"/>
                                  </p:stCondLst>
                                  <p:childTnLst>
                                    <p:set>
                                      <p:cBhvr>
                                        <p:cTn id="7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9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0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1" dur="6404"/>
                                        <p:tgtEl>
                                          <p:spTgt spid="5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2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3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4" presetID="53" presetClass="entr" presetSubtype="528" repeatCount="indefinite" fill="hold" grpId="0" nodeType="withEffect">
                                  <p:stCondLst>
                                    <p:cond delay="1901"/>
                                  </p:stCondLst>
                                  <p:childTnLst>
                                    <p:set>
                                      <p:cBhvr>
                                        <p:cTn id="7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6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7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8" dur="6419"/>
                                        <p:tgtEl>
                                          <p:spTgt spid="5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9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0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1" presetID="53" presetClass="entr" presetSubtype="528" repeatCount="indefinite" fill="hold" grpId="0" nodeType="withEffect">
                                  <p:stCondLst>
                                    <p:cond delay="367"/>
                                  </p:stCondLst>
                                  <p:childTnLst>
                                    <p:set>
                                      <p:cBhvr>
                                        <p:cTn id="7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3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4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5" dur="7266"/>
                                        <p:tgtEl>
                                          <p:spTgt spid="5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6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7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8" presetID="53" presetClass="entr" presetSubtype="528" repeatCount="indefinite" fill="hold" grpId="0" nodeType="withEffect">
                                  <p:stCondLst>
                                    <p:cond delay="961"/>
                                  </p:stCondLst>
                                  <p:childTnLst>
                                    <p:set>
                                      <p:cBhvr>
                                        <p:cTn id="7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0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1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2" dur="6578"/>
                                        <p:tgtEl>
                                          <p:spTgt spid="5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3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4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5" presetID="53" presetClass="entr" presetSubtype="528" repeatCount="indefinite" fill="hold" grpId="0" nodeType="withEffect">
                                  <p:stCondLst>
                                    <p:cond delay="640"/>
                                  </p:stCondLst>
                                  <p:childTnLst>
                                    <p:set>
                                      <p:cBhvr>
                                        <p:cTn id="7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7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8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9" dur="5112"/>
                                        <p:tgtEl>
                                          <p:spTgt spid="5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0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1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2" presetID="53" presetClass="entr" presetSubtype="528" repeatCount="indefinite" fill="hold" grpId="0" nodeType="withEffect">
                                  <p:stCondLst>
                                    <p:cond delay="1664"/>
                                  </p:stCondLst>
                                  <p:childTnLst>
                                    <p:set>
                                      <p:cBhvr>
                                        <p:cTn id="7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4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5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6" dur="5239"/>
                                        <p:tgtEl>
                                          <p:spTgt spid="5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7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8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9" presetID="53" presetClass="entr" presetSubtype="528" repeatCount="indefinite" fill="hold" grpId="0" nodeType="withEffect">
                                  <p:stCondLst>
                                    <p:cond delay="385"/>
                                  </p:stCondLst>
                                  <p:childTnLst>
                                    <p:set>
                                      <p:cBhvr>
                                        <p:cTn id="7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1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2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3" dur="5535"/>
                                        <p:tgtEl>
                                          <p:spTgt spid="5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4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5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6" presetID="53" presetClass="entr" presetSubtype="528" repeatCount="indefinite" fill="hold" grpId="0" nodeType="withEffect">
                                  <p:stCondLst>
                                    <p:cond delay="430"/>
                                  </p:stCondLst>
                                  <p:childTnLst>
                                    <p:set>
                                      <p:cBhvr>
                                        <p:cTn id="7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8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9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0" dur="5003"/>
                                        <p:tgtEl>
                                          <p:spTgt spid="5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1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2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3" presetID="53" presetClass="entr" presetSubtype="528" repeatCount="indefinite" fill="hold" grpId="0" nodeType="withEffect">
                                  <p:stCondLst>
                                    <p:cond delay="1048"/>
                                  </p:stCondLst>
                                  <p:childTnLst>
                                    <p:set>
                                      <p:cBhvr>
                                        <p:cTn id="8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5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6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7" dur="5033"/>
                                        <p:tgtEl>
                                          <p:spTgt spid="5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8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9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0" presetID="53" presetClass="entr" presetSubtype="528" repeatCount="indefinite" fill="hold" grpId="0" nodeType="withEffect">
                                  <p:stCondLst>
                                    <p:cond delay="1359"/>
                                  </p:stCondLst>
                                  <p:childTnLst>
                                    <p:set>
                                      <p:cBhvr>
                                        <p:cTn id="8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2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3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4" dur="6787"/>
                                        <p:tgtEl>
                                          <p:spTgt spid="5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5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6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7" presetID="2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8" dur="3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9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0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1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2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25 0.0564815 L -0.000833333 -0.258611 " pathEditMode="relative" rAng="0" ptsTypes="">
                                      <p:cBhvr>
                                        <p:cTn id="824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bldLvl="0" animBg="1"/>
      <p:bldP spid="35" grpId="0" bldLvl="0" animBg="1"/>
      <p:bldP spid="36" grpId="0" bldLvl="0" animBg="1"/>
      <p:bldP spid="37" grpId="0" bldLvl="0" animBg="1"/>
      <p:bldP spid="78" grpId="0" bldLvl="0" animBg="1"/>
      <p:bldP spid="97" grpId="0" bldLvl="0" animBg="1"/>
      <p:bldP spid="98" grpId="0" bldLvl="0" animBg="1"/>
      <p:bldP spid="109" grpId="0" bldLvl="0" animBg="1"/>
      <p:bldP spid="134" grpId="0" bldLvl="0" animBg="1"/>
      <p:bldP spid="135" grpId="0" bldLvl="0" animBg="1"/>
      <p:bldP spid="136" grpId="0" bldLvl="0" animBg="1"/>
      <p:bldP spid="137" grpId="0" bldLvl="0" animBg="1"/>
      <p:bldP spid="139" grpId="0" bldLvl="0" animBg="1"/>
      <p:bldP spid="140" grpId="0" bldLvl="0" animBg="1"/>
      <p:bldP spid="141" grpId="0" bldLvl="0" animBg="1"/>
      <p:bldP spid="142" grpId="0" bldLvl="0" animBg="1"/>
      <p:bldP spid="154" grpId="0" bldLvl="0" animBg="1"/>
      <p:bldP spid="155" grpId="0" bldLvl="0" animBg="1"/>
      <p:bldP spid="156" grpId="0" bldLvl="0" animBg="1"/>
      <p:bldP spid="226" grpId="0" bldLvl="0" animBg="1"/>
      <p:bldP spid="237" grpId="0" bldLvl="0" animBg="1"/>
      <p:bldP spid="238" grpId="0" bldLvl="0" animBg="1"/>
      <p:bldP spid="239" grpId="0" bldLvl="0" animBg="1"/>
      <p:bldP spid="240" grpId="0" bldLvl="0" animBg="1"/>
      <p:bldP spid="242" grpId="0" bldLvl="0" animBg="1"/>
      <p:bldP spid="243" grpId="0" bldLvl="0" animBg="1"/>
      <p:bldP spid="244" grpId="0" bldLvl="0" animBg="1"/>
      <p:bldP spid="245" grpId="0" bldLvl="0" animBg="1"/>
      <p:bldP spid="246" grpId="0" bldLvl="0" animBg="1"/>
      <p:bldP spid="247" grpId="0" bldLvl="0" animBg="1"/>
      <p:bldP spid="248" grpId="0" bldLvl="0" animBg="1"/>
      <p:bldP spid="252" grpId="0" bldLvl="0" animBg="1"/>
      <p:bldP spid="257" grpId="0" bldLvl="0" animBg="1"/>
      <p:bldP spid="262" grpId="0" bldLvl="0" animBg="1"/>
      <p:bldP spid="265" grpId="0" bldLvl="0" animBg="1"/>
      <p:bldP spid="266" grpId="0" bldLvl="0" animBg="1"/>
      <p:bldP spid="267" grpId="0" bldLvl="0" animBg="1"/>
      <p:bldP spid="268" grpId="0" bldLvl="0" animBg="1"/>
      <p:bldP spid="269" grpId="0" bldLvl="0" animBg="1"/>
      <p:bldP spid="384" grpId="0" bldLvl="0" animBg="1"/>
      <p:bldP spid="388" grpId="0" bldLvl="0" animBg="1"/>
      <p:bldP spid="392" grpId="0" bldLvl="0" animBg="1"/>
      <p:bldP spid="397" grpId="0" bldLvl="0" animBg="1"/>
      <p:bldP spid="402" grpId="0" bldLvl="0" animBg="1"/>
      <p:bldP spid="403" grpId="0" bldLvl="0" animBg="1"/>
      <p:bldP spid="404" grpId="0" bldLvl="0" animBg="1"/>
      <p:bldP spid="405" grpId="0" bldLvl="0" animBg="1"/>
      <p:bldP spid="406" grpId="0" bldLvl="0" animBg="1"/>
      <p:bldP spid="408" grpId="0" bldLvl="0" animBg="1"/>
      <p:bldP spid="409" grpId="0" bldLvl="0" animBg="1"/>
      <p:bldP spid="412" grpId="0" bldLvl="0" animBg="1"/>
      <p:bldP spid="413" grpId="0" bldLvl="0" animBg="1"/>
      <p:bldP spid="415" grpId="0" bldLvl="0" animBg="1"/>
      <p:bldP spid="416" grpId="0" bldLvl="0" animBg="1"/>
      <p:bldP spid="417" grpId="0" bldLvl="0" animBg="1"/>
      <p:bldP spid="418" grpId="0" bldLvl="0" animBg="1"/>
      <p:bldP spid="423" grpId="0" bldLvl="0" animBg="1"/>
      <p:bldP spid="426" grpId="0" bldLvl="0" animBg="1"/>
      <p:bldP spid="427" grpId="0" bldLvl="0" animBg="1"/>
      <p:bldP spid="428" grpId="0" bldLvl="0" animBg="1"/>
      <p:bldP spid="429" grpId="0" bldLvl="0" animBg="1"/>
      <p:bldP spid="430" grpId="0" bldLvl="0" animBg="1"/>
      <p:bldP spid="431" grpId="0" bldLvl="0" animBg="1"/>
      <p:bldP spid="432" grpId="0" bldLvl="0" animBg="1"/>
      <p:bldP spid="433" grpId="0" bldLvl="0" animBg="1"/>
      <p:bldP spid="434" grpId="0" bldLvl="0" animBg="1"/>
      <p:bldP spid="435" grpId="0" bldLvl="0" animBg="1"/>
      <p:bldP spid="436" grpId="0" bldLvl="0" animBg="1"/>
      <p:bldP spid="437" grpId="0" bldLvl="0" animBg="1"/>
      <p:bldP spid="438" grpId="0" bldLvl="0" animBg="1"/>
      <p:bldP spid="439" grpId="0" bldLvl="0" animBg="1"/>
      <p:bldP spid="440" grpId="0" bldLvl="0" animBg="1"/>
      <p:bldP spid="441" grpId="0" bldLvl="0" animBg="1"/>
      <p:bldP spid="457" grpId="0" bldLvl="0" animBg="1"/>
      <p:bldP spid="463" grpId="0" bldLvl="0" animBg="1"/>
      <p:bldP spid="465" grpId="0" bldLvl="0" animBg="1"/>
      <p:bldP spid="466" grpId="0" bldLvl="0" animBg="1"/>
      <p:bldP spid="468" grpId="0" bldLvl="0" animBg="1"/>
      <p:bldP spid="469" grpId="0" bldLvl="0" animBg="1"/>
      <p:bldP spid="470" grpId="0" bldLvl="0" animBg="1"/>
      <p:bldP spid="472" grpId="0" bldLvl="0" animBg="1"/>
      <p:bldP spid="473" grpId="0" bldLvl="0" animBg="1"/>
      <p:bldP spid="474" grpId="0" bldLvl="0" animBg="1"/>
      <p:bldP spid="481" grpId="0" bldLvl="0" animBg="1"/>
      <p:bldP spid="482" grpId="0" bldLvl="0" animBg="1"/>
      <p:bldP spid="483" grpId="0" bldLvl="0" animBg="1"/>
      <p:bldP spid="502" grpId="0" bldLvl="0" animBg="1"/>
      <p:bldP spid="503" grpId="0" bldLvl="0" animBg="1"/>
      <p:bldP spid="504" grpId="0" bldLvl="0" animBg="1"/>
      <p:bldP spid="505" grpId="0" bldLvl="0" animBg="1"/>
      <p:bldP spid="529" grpId="0" bldLvl="0" animBg="1"/>
      <p:bldP spid="531" grpId="0" bldLvl="0" animBg="1"/>
      <p:bldP spid="532" grpId="0" bldLvl="0" animBg="1"/>
      <p:bldP spid="533" grpId="0" bldLvl="0" animBg="1"/>
      <p:bldP spid="534" grpId="0" bldLvl="0" animBg="1"/>
      <p:bldP spid="535" grpId="0" bldLvl="0" animBg="1"/>
      <p:bldP spid="539" grpId="0" bldLvl="0" animBg="1"/>
      <p:bldP spid="542" grpId="0" bldLvl="0" animBg="1"/>
      <p:bldP spid="543" grpId="0" bldLvl="0" animBg="1"/>
      <p:bldP spid="545" grpId="0" bldLvl="0" animBg="1"/>
      <p:bldP spid="560" grpId="0" bldLvl="0" animBg="1"/>
      <p:bldP spid="561" grpId="0" bldLvl="0" animBg="1"/>
      <p:bldP spid="562" grpId="0" bldLvl="0" animBg="1"/>
      <p:bldP spid="568" grpId="0" bldLvl="0" animBg="1"/>
      <p:bldP spid="570" grpId="0" bldLvl="0" animBg="1"/>
      <p:bldP spid="571" grpId="0" bldLvl="0" animBg="1"/>
      <p:bldP spid="572" grpId="0" bldLvl="0" animBg="1"/>
      <p:bldP spid="573" grpId="0" bldLvl="0" animBg="1"/>
      <p:bldP spid="587" grpId="0" bldLvl="0" animBg="1"/>
      <p:bldP spid="590" grpId="0" bldLvl="0" animBg="1"/>
      <p:bldP spid="591" grpId="0" bldLvl="0" animBg="1"/>
      <p:bldP spid="592" grpId="0" bldLvl="0" animBg="1"/>
      <p:bldP spid="596" grpId="0" bldLvl="0" animBg="1"/>
      <p:bldP spid="597" grpId="0" bldLvl="0" animBg="1"/>
      <p:bldP spid="598" grpId="0" bldLvl="0" animBg="1"/>
      <p:bldP spid="599" grpId="0" bldLvl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END" hidden="1"/>
          <p:cNvGrpSpPr/>
          <p:nvPr/>
        </p:nvGrpSpPr>
        <p:grpSpPr>
          <a:xfrm>
            <a:off x="6093143" y="770255"/>
            <a:ext cx="4739005" cy="5817235"/>
            <a:chOff x="9628" y="1159"/>
            <a:chExt cx="7463" cy="9161"/>
          </a:xfrm>
          <a:solidFill>
            <a:srgbClr val="E2AEAB"/>
          </a:solidFill>
        </p:grpSpPr>
        <p:sp>
          <p:nvSpPr>
            <p:cNvPr id="25" name="圆角矩形 24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rgbClr val="E2AE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9628" y="4441"/>
              <a:ext cx="7429" cy="2470"/>
            </a:xfrm>
            <a:prstGeom prst="rect">
              <a:avLst/>
            </a:prstGeom>
            <a:grpFill/>
            <a:ln>
              <a:solidFill>
                <a:srgbClr val="E2AEAB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6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END</a:t>
              </a:r>
              <a:endParaRPr lang="en-US" sz="9600" b="1" kern="1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70" name="南方" hidden="1"/>
          <p:cNvGrpSpPr/>
          <p:nvPr/>
        </p:nvGrpSpPr>
        <p:grpSpPr>
          <a:xfrm>
            <a:off x="6114733" y="735965"/>
            <a:ext cx="4739005" cy="5817235"/>
            <a:chOff x="9628" y="1159"/>
            <a:chExt cx="7463" cy="9161"/>
          </a:xfrm>
          <a:solidFill>
            <a:srgbClr val="E2AEAB"/>
          </a:solidFill>
        </p:grpSpPr>
        <p:sp>
          <p:nvSpPr>
            <p:cNvPr id="71" name="圆角矩形 70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rgbClr val="E2AE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文本框 71"/>
            <p:cNvSpPr txBox="1"/>
            <p:nvPr/>
          </p:nvSpPr>
          <p:spPr>
            <a:xfrm>
              <a:off x="9628" y="3387"/>
              <a:ext cx="7429" cy="4603"/>
            </a:xfrm>
            <a:prstGeom prst="rect">
              <a:avLst/>
            </a:prstGeom>
            <a:grpFill/>
            <a:ln>
              <a:solidFill>
                <a:srgbClr val="E2AEAB"/>
              </a:solidFill>
            </a:ln>
          </p:spPr>
          <p:txBody>
            <a:bodyPr wrap="square" rtlCol="0">
              <a:spAutoFit/>
            </a:bodyPr>
            <a:lstStyle/>
            <a:p>
              <a:pPr algn="ctr">
                <a:buClrTx/>
                <a:buSzTx/>
                <a:buFontTx/>
              </a:pPr>
              <a:r>
                <a:rPr lang="en-US" altLang="zh-CN" sz="66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nán fānɡ</a:t>
              </a:r>
              <a:r>
                <a:rPr lang="en-US" alt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endParaRPr lang="en-US" altLang="zh-CN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南</a:t>
              </a:r>
              <a:r>
                <a:rPr lang="en-US" alt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方</a:t>
              </a:r>
              <a:endParaRPr lang="en-US" altLang="zh-CN" sz="24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n. south, southern part</a:t>
              </a:r>
              <a:endParaRPr lang="en-US" altLang="zh-CN" sz="24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64" name="复习" hidden="1"/>
          <p:cNvGrpSpPr/>
          <p:nvPr/>
        </p:nvGrpSpPr>
        <p:grpSpPr>
          <a:xfrm>
            <a:off x="6114733" y="735965"/>
            <a:ext cx="4739005" cy="5817235"/>
            <a:chOff x="9628" y="1159"/>
            <a:chExt cx="7463" cy="9161"/>
          </a:xfrm>
          <a:solidFill>
            <a:schemeClr val="accent1"/>
          </a:solidFill>
        </p:grpSpPr>
        <p:sp>
          <p:nvSpPr>
            <p:cNvPr id="65" name="圆角矩形 64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文本框 65"/>
            <p:cNvSpPr txBox="1"/>
            <p:nvPr/>
          </p:nvSpPr>
          <p:spPr>
            <a:xfrm>
              <a:off x="9628" y="3587"/>
              <a:ext cx="7429" cy="4118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fù xí</a:t>
              </a:r>
              <a:r>
                <a:rPr lang="en-US" sz="6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Arial" panose="020B0604020202020204"/>
                </a:rPr>
                <a:t> </a:t>
              </a:r>
              <a:endParaRPr lang="en-US" sz="6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复</a:t>
              </a:r>
              <a:r>
                <a:rPr lang="en-US" alt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习</a:t>
              </a:r>
              <a:endParaRPr lang="zh-CN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华文细黑" panose="02010600040101010101" pitchFamily="2" charset="-122"/>
                  <a:sym typeface="+mn-ea"/>
                </a:rPr>
                <a:t>v.  to review</a:t>
              </a:r>
              <a:endParaRPr lang="en-US" altLang="zh-CN" sz="2400" b="1" kern="1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58" name="着急" hidden="1"/>
          <p:cNvGrpSpPr/>
          <p:nvPr/>
        </p:nvGrpSpPr>
        <p:grpSpPr>
          <a:xfrm>
            <a:off x="6114733" y="735965"/>
            <a:ext cx="4739005" cy="5817235"/>
            <a:chOff x="9628" y="1159"/>
            <a:chExt cx="7463" cy="9161"/>
          </a:xfrm>
          <a:solidFill>
            <a:schemeClr val="accent3"/>
          </a:solidFill>
        </p:grpSpPr>
        <p:sp>
          <p:nvSpPr>
            <p:cNvPr id="59" name="圆角矩形 58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文本框 59"/>
            <p:cNvSpPr txBox="1"/>
            <p:nvPr/>
          </p:nvSpPr>
          <p:spPr>
            <a:xfrm>
              <a:off x="9628" y="3587"/>
              <a:ext cx="7429" cy="4118"/>
            </a:xfrm>
            <a:prstGeom prst="rect">
              <a:avLst/>
            </a:prstGeom>
            <a:grpFill/>
            <a:ln>
              <a:solidFill>
                <a:schemeClr val="accent3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zháo jí</a:t>
              </a:r>
              <a:r>
                <a:rPr sz="6000" dirty="0"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 </a:t>
              </a:r>
              <a:endParaRPr sz="6000" dirty="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  <a:p>
              <a:pPr algn="ctr"/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着</a:t>
              </a:r>
              <a:r>
                <a:rPr lang="en-US" alt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急</a:t>
              </a:r>
              <a:endParaRPr lang="zh-CN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en-US" sz="2400" b="1" kern="10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华文细黑" panose="02010600040101010101" pitchFamily="2" charset="-122"/>
                  <a:sym typeface="+mn-ea"/>
                </a:rPr>
                <a:t>adj. worried, anxious</a:t>
              </a:r>
              <a:endParaRPr lang="en-US" sz="2400" b="1" kern="1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34" name="页"/>
          <p:cNvGrpSpPr/>
          <p:nvPr/>
        </p:nvGrpSpPr>
        <p:grpSpPr>
          <a:xfrm>
            <a:off x="6178233" y="722630"/>
            <a:ext cx="4739005" cy="5817235"/>
            <a:chOff x="9628" y="1159"/>
            <a:chExt cx="7463" cy="9161"/>
          </a:xfrm>
          <a:solidFill>
            <a:schemeClr val="accent5"/>
          </a:solidFill>
        </p:grpSpPr>
        <p:sp>
          <p:nvSpPr>
            <p:cNvPr id="35" name="圆角矩形 34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9628" y="3807"/>
              <a:ext cx="7429" cy="3973"/>
            </a:xfrm>
            <a:prstGeom prst="rect">
              <a:avLst/>
            </a:prstGeom>
            <a:grpFill/>
            <a:ln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xiàolǜ</a:t>
              </a:r>
              <a:r>
                <a:rPr sz="5400" dirty="0"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 </a:t>
              </a:r>
              <a:endParaRPr lang="en-US" sz="54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效率</a:t>
              </a:r>
              <a:endParaRPr lang="zh-CN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n. efficiency</a:t>
              </a:r>
              <a:endParaRPr lang="en-US" altLang="zh-CN" sz="24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16" name="杂志"/>
          <p:cNvGrpSpPr/>
          <p:nvPr/>
        </p:nvGrpSpPr>
        <p:grpSpPr>
          <a:xfrm>
            <a:off x="6182043" y="756920"/>
            <a:ext cx="4739005" cy="5817235"/>
            <a:chOff x="9628" y="1159"/>
            <a:chExt cx="7463" cy="9161"/>
          </a:xfrm>
          <a:solidFill>
            <a:srgbClr val="E2AEAB"/>
          </a:solidFill>
        </p:grpSpPr>
        <p:sp>
          <p:nvSpPr>
            <p:cNvPr id="18" name="圆角矩形 17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ln>
              <a:solidFill>
                <a:schemeClr val="accent3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9628" y="3587"/>
              <a:ext cx="7429" cy="4118"/>
            </a:xfrm>
            <a:prstGeom prst="rect">
              <a:avLst/>
            </a:prstGeom>
            <a:ln>
              <a:solidFill>
                <a:schemeClr val="accent3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CN" sz="6000" dirty="0" err="1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yílǜ</a:t>
              </a:r>
              <a:endParaRPr lang="en-US" altLang="zh-CN" sz="6000" dirty="0" err="1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一律</a:t>
              </a:r>
              <a:endParaRPr lang="zh-CN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sz="2400">
                  <a:sym typeface="+mn-ea"/>
                </a:rPr>
                <a:t>adv. without exception</a:t>
              </a:r>
              <a:endParaRPr sz="2400">
                <a:sym typeface="+mn-ea"/>
              </a:endParaRPr>
            </a:p>
          </p:txBody>
        </p:sp>
      </p:grpSp>
      <p:grpSp>
        <p:nvGrpSpPr>
          <p:cNvPr id="29" name="游戏-有问题不显示"/>
          <p:cNvGrpSpPr/>
          <p:nvPr/>
        </p:nvGrpSpPr>
        <p:grpSpPr>
          <a:xfrm>
            <a:off x="6156008" y="756920"/>
            <a:ext cx="4739005" cy="5817235"/>
            <a:chOff x="9628" y="1159"/>
            <a:chExt cx="7463" cy="9161"/>
          </a:xfrm>
          <a:solidFill>
            <a:srgbClr val="E2AEAB"/>
          </a:solidFill>
        </p:grpSpPr>
        <p:sp>
          <p:nvSpPr>
            <p:cNvPr id="30" name="圆角矩形 29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rgbClr val="E2AE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9628" y="3587"/>
              <a:ext cx="7429" cy="4603"/>
            </a:xfrm>
            <a:prstGeom prst="rect">
              <a:avLst/>
            </a:prstGeom>
            <a:grpFill/>
            <a:ln>
              <a:solidFill>
                <a:srgbClr val="E2AEAB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yóu xì</a:t>
              </a:r>
              <a:r>
                <a:rPr lang="en-US" alt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Arial" panose="020B0604020202020204"/>
                </a:rPr>
                <a:t> </a:t>
              </a:r>
              <a:endParaRPr lang="en-US" altLang="zh-CN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游</a:t>
              </a:r>
              <a:r>
                <a:rPr lang="en-US" alt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戏</a:t>
              </a:r>
              <a:endParaRPr lang="zh-CN" altLang="en-US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n. game</a:t>
              </a:r>
              <a:endParaRPr lang="en-US" altLang="zh-CN" sz="24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2" name="客厅"/>
          <p:cNvGrpSpPr/>
          <p:nvPr/>
        </p:nvGrpSpPr>
        <p:grpSpPr>
          <a:xfrm>
            <a:off x="6201728" y="735965"/>
            <a:ext cx="4739005" cy="5817235"/>
            <a:chOff x="9628" y="1159"/>
            <a:chExt cx="7463" cy="9161"/>
          </a:xfrm>
          <a:solidFill>
            <a:srgbClr val="E2AEAB"/>
          </a:solidFill>
        </p:grpSpPr>
        <p:sp>
          <p:nvSpPr>
            <p:cNvPr id="3" name="圆角矩形 2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rgbClr val="E2AE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9628" y="3685"/>
              <a:ext cx="7429" cy="3973"/>
            </a:xfrm>
            <a:prstGeom prst="rect">
              <a:avLst/>
            </a:prstGeom>
            <a:grpFill/>
            <a:ln>
              <a:solidFill>
                <a:srgbClr val="E2AEAB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tíchàng</a:t>
              </a:r>
              <a:endParaRPr lang="en-US" sz="54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提倡</a:t>
              </a:r>
              <a:endParaRPr lang="zh-CN" altLang="en-US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华文细黑" panose="02010600040101010101" pitchFamily="2" charset="-122"/>
                  <a:sym typeface="+mn-ea"/>
                </a:rPr>
                <a:t>v. to advocate</a:t>
              </a:r>
              <a:endParaRPr lang="en-US" altLang="zh-CN" sz="2400" b="1" kern="1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23" name="无论"/>
          <p:cNvGrpSpPr/>
          <p:nvPr/>
        </p:nvGrpSpPr>
        <p:grpSpPr>
          <a:xfrm>
            <a:off x="1062038" y="756920"/>
            <a:ext cx="4717415" cy="5817235"/>
            <a:chOff x="2765" y="2351"/>
            <a:chExt cx="7429" cy="9161"/>
          </a:xfrm>
        </p:grpSpPr>
        <p:sp>
          <p:nvSpPr>
            <p:cNvPr id="5" name="圆角矩形 4"/>
            <p:cNvSpPr/>
            <p:nvPr/>
          </p:nvSpPr>
          <p:spPr>
            <a:xfrm>
              <a:off x="2765" y="2351"/>
              <a:ext cx="7428" cy="9161"/>
            </a:xfrm>
            <a:prstGeom prst="roundRect">
              <a:avLst/>
            </a:prstGeom>
            <a:solidFill>
              <a:srgbClr val="558ED5"/>
            </a:solidFill>
            <a:ln>
              <a:solidFill>
                <a:srgbClr val="558E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2765" y="4628"/>
              <a:ext cx="7429" cy="42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66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bùzhòu</a:t>
              </a:r>
              <a:endParaRPr lang="en-US" altLang="zh-CN" sz="66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步骤</a:t>
              </a:r>
              <a:endParaRPr lang="zh-CN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n. step</a:t>
              </a:r>
              <a:endParaRPr lang="en-US" altLang="zh-CN" sz="24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6" name="著名"/>
          <p:cNvGrpSpPr/>
          <p:nvPr/>
        </p:nvGrpSpPr>
        <p:grpSpPr>
          <a:xfrm>
            <a:off x="1062673" y="851535"/>
            <a:ext cx="4717415" cy="5817235"/>
            <a:chOff x="2106" y="1159"/>
            <a:chExt cx="7429" cy="9161"/>
          </a:xfrm>
          <a:solidFill>
            <a:srgbClr val="558ED5"/>
          </a:solidFill>
        </p:grpSpPr>
        <p:sp>
          <p:nvSpPr>
            <p:cNvPr id="9" name="圆角矩形 8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grpFill/>
            <a:ln>
              <a:solidFill>
                <a:srgbClr val="558E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2106" y="3587"/>
              <a:ext cx="7429" cy="4263"/>
            </a:xfrm>
            <a:prstGeom prst="rect">
              <a:avLst/>
            </a:prstGeom>
            <a:grpFill/>
            <a:ln>
              <a:solidFill>
                <a:srgbClr val="558ED5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6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bìguān</a:t>
              </a:r>
              <a:endParaRPr lang="en-US" sz="66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闭关</a:t>
              </a:r>
              <a:endParaRPr lang="zh-CN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v. a Taoist practice</a:t>
              </a:r>
              <a:endParaRPr lang="en-US" altLang="zh-CN" sz="24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21" name="增加"/>
          <p:cNvGrpSpPr/>
          <p:nvPr/>
        </p:nvGrpSpPr>
        <p:grpSpPr>
          <a:xfrm>
            <a:off x="1062038" y="756920"/>
            <a:ext cx="4717415" cy="5817235"/>
            <a:chOff x="2106" y="1159"/>
            <a:chExt cx="7429" cy="9161"/>
          </a:xfrm>
          <a:solidFill>
            <a:srgbClr val="558ED5"/>
          </a:solidFill>
        </p:grpSpPr>
        <p:sp>
          <p:nvSpPr>
            <p:cNvPr id="32" name="圆角矩形 31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ln>
              <a:solidFill>
                <a:srgbClr val="58B6E5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2106" y="3587"/>
              <a:ext cx="7429" cy="4118"/>
            </a:xfrm>
            <a:prstGeom prst="rect">
              <a:avLst/>
            </a:prstGeom>
            <a:ln>
              <a:solidFill>
                <a:srgbClr val="58B6E5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CN" sz="6000" dirty="0" err="1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jìmò</a:t>
              </a:r>
              <a:endParaRPr lang="en-US" altLang="zh-CN" sz="6000" dirty="0" err="1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寂寞</a:t>
              </a:r>
              <a:endParaRPr lang="zh-CN" altLang="en-US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sz="2400">
                  <a:sym typeface="+mn-ea"/>
                </a:rPr>
                <a:t>adj. lonely</a:t>
              </a:r>
              <a:endParaRPr sz="2400">
                <a:sym typeface="+mn-ea"/>
              </a:endParaRPr>
            </a:p>
          </p:txBody>
        </p:sp>
      </p:grpSp>
      <p:grpSp>
        <p:nvGrpSpPr>
          <p:cNvPr id="37" name="地图" hidden="1"/>
          <p:cNvGrpSpPr/>
          <p:nvPr/>
        </p:nvGrpSpPr>
        <p:grpSpPr>
          <a:xfrm>
            <a:off x="1337628" y="728206"/>
            <a:ext cx="4717415" cy="5817235"/>
            <a:chOff x="2106" y="1159"/>
            <a:chExt cx="7429" cy="9161"/>
          </a:xfrm>
          <a:solidFill>
            <a:schemeClr val="tx2">
              <a:lumMod val="60000"/>
              <a:lumOff val="40000"/>
            </a:schemeClr>
          </a:solidFill>
        </p:grpSpPr>
        <p:sp>
          <p:nvSpPr>
            <p:cNvPr id="38" name="圆角矩形 37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grpFill/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2106" y="3587"/>
              <a:ext cx="7429" cy="4603"/>
            </a:xfrm>
            <a:prstGeom prst="rect">
              <a:avLst/>
            </a:prstGeom>
            <a:grpFill/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sz="5400">
                  <a:sym typeface="+mn-ea"/>
                </a:rPr>
                <a:t>dì</a:t>
              </a:r>
              <a:r>
                <a:rPr lang="en-US" sz="5400">
                  <a:sym typeface="+mn-ea"/>
                </a:rPr>
                <a:t> </a:t>
              </a:r>
              <a:r>
                <a:rPr sz="5400">
                  <a:sym typeface="+mn-ea"/>
                </a:rPr>
                <a:t>tú</a:t>
              </a:r>
              <a:r>
                <a:rPr 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endParaRPr lang="en-US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地</a:t>
              </a:r>
              <a:r>
                <a:rPr lang="en-US" alt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图</a:t>
              </a:r>
              <a:endParaRPr lang="zh-CN" altLang="en-US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sz="2400">
                  <a:sym typeface="+mn-ea"/>
                </a:rPr>
                <a:t>n. map</a:t>
              </a:r>
              <a:endParaRPr lang="en-US" altLang="zh-CN" sz="2400" b="1" kern="1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61" name="带" hidden="1"/>
          <p:cNvGrpSpPr/>
          <p:nvPr/>
        </p:nvGrpSpPr>
        <p:grpSpPr>
          <a:xfrm>
            <a:off x="1337628" y="728206"/>
            <a:ext cx="4717415" cy="5817235"/>
            <a:chOff x="2106" y="1159"/>
            <a:chExt cx="7429" cy="9161"/>
          </a:xfrm>
          <a:solidFill>
            <a:schemeClr val="accent5"/>
          </a:solidFill>
        </p:grpSpPr>
        <p:sp>
          <p:nvSpPr>
            <p:cNvPr id="62" name="圆角矩形 61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grpFill/>
            <a:ln>
              <a:solidFill>
                <a:schemeClr val="accent5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文本框 62"/>
            <p:cNvSpPr txBox="1"/>
            <p:nvPr/>
          </p:nvSpPr>
          <p:spPr>
            <a:xfrm>
              <a:off x="2106" y="3587"/>
              <a:ext cx="7429" cy="4603"/>
            </a:xfrm>
            <a:prstGeom prst="rect">
              <a:avLst/>
            </a:prstGeom>
            <a:grpFill/>
            <a:ln>
              <a:solidFill>
                <a:schemeClr val="accent5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sz="6000">
                  <a:sym typeface="+mn-ea"/>
                </a:rPr>
                <a:t>dài</a:t>
              </a:r>
              <a:r>
                <a:rPr 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endParaRPr lang="en-US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带</a:t>
              </a:r>
              <a:endParaRPr lang="zh-CN" altLang="en-US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lvl="0" algn="ctr">
                <a:defRPr sz="1800"/>
              </a:pPr>
              <a:r>
                <a:rPr sz="2400">
                  <a:sym typeface="+mn-ea"/>
                </a:rPr>
                <a:t>v. to take along, to bring</a:t>
              </a:r>
              <a:endParaRPr lang="en-US" altLang="zh-CN" sz="2400" b="1" kern="1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67" name="面包" hidden="1"/>
          <p:cNvGrpSpPr/>
          <p:nvPr/>
        </p:nvGrpSpPr>
        <p:grpSpPr>
          <a:xfrm>
            <a:off x="1337628" y="728206"/>
            <a:ext cx="4717415" cy="5817235"/>
            <a:chOff x="2106" y="1159"/>
            <a:chExt cx="7429" cy="9161"/>
          </a:xfrm>
          <a:solidFill>
            <a:srgbClr val="C00000"/>
          </a:solidFill>
        </p:grpSpPr>
        <p:sp>
          <p:nvSpPr>
            <p:cNvPr id="68" name="圆角矩形 67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文本框 68"/>
            <p:cNvSpPr txBox="1"/>
            <p:nvPr/>
          </p:nvSpPr>
          <p:spPr>
            <a:xfrm>
              <a:off x="2106" y="3587"/>
              <a:ext cx="7429" cy="4603"/>
            </a:xfrm>
            <a:prstGeom prst="rect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sz="6600">
                  <a:sym typeface="+mn-ea"/>
                </a:rPr>
                <a:t>miàn</a:t>
              </a:r>
              <a:r>
                <a:rPr lang="en-US" sz="6600">
                  <a:sym typeface="+mn-ea"/>
                </a:rPr>
                <a:t> </a:t>
              </a:r>
              <a:r>
                <a:rPr sz="6600">
                  <a:sym typeface="+mn-ea"/>
                </a:rPr>
                <a:t>bāo</a:t>
              </a:r>
              <a:r>
                <a:rPr 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endParaRPr lang="en-US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面</a:t>
              </a:r>
              <a:r>
                <a:rPr lang="en-US" alt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包</a:t>
              </a:r>
              <a:endParaRPr lang="zh-CN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sz="2400">
                  <a:sym typeface="+mn-ea"/>
                </a:rPr>
                <a:t>n. bread</a:t>
              </a:r>
              <a:endParaRPr lang="en-US" altLang="zh-CN" sz="2400" b="1" kern="1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27" name="北方" hidden="1"/>
          <p:cNvGrpSpPr/>
          <p:nvPr/>
        </p:nvGrpSpPr>
        <p:grpSpPr>
          <a:xfrm>
            <a:off x="1337628" y="711061"/>
            <a:ext cx="4717415" cy="5817235"/>
            <a:chOff x="2106" y="1159"/>
            <a:chExt cx="7429" cy="9161"/>
          </a:xfrm>
          <a:solidFill>
            <a:srgbClr val="C00000"/>
          </a:solidFill>
        </p:grpSpPr>
        <p:sp>
          <p:nvSpPr>
            <p:cNvPr id="28" name="圆角矩形 27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2106" y="3587"/>
              <a:ext cx="7429" cy="4603"/>
            </a:xfrm>
            <a:prstGeom prst="rect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sz="6600" dirty="0" err="1">
                  <a:latin typeface="GB Pinyinok-D" panose="02010601030101010101" pitchFamily="2" charset="-122"/>
                  <a:ea typeface="GB Pinyinok-D" panose="02010601030101010101" pitchFamily="2" charset="-122"/>
                  <a:sym typeface="+mn-ea"/>
                </a:rPr>
                <a:t>běi</a:t>
              </a:r>
              <a:r>
                <a:rPr lang="en-US" sz="6600" dirty="0" err="1">
                  <a:latin typeface="GB Pinyinok-D" panose="02010601030101010101" pitchFamily="2" charset="-122"/>
                  <a:ea typeface="GB Pinyinok-D" panose="02010601030101010101" pitchFamily="2" charset="-122"/>
                  <a:sym typeface="+mn-ea"/>
                </a:rPr>
                <a:t> </a:t>
              </a:r>
              <a:r>
                <a:rPr sz="6600" dirty="0" err="1">
                  <a:latin typeface="GB Pinyinok-D" panose="02010601030101010101" pitchFamily="2" charset="-122"/>
                  <a:ea typeface="GB Pinyinok-D" panose="02010601030101010101" pitchFamily="2" charset="-122"/>
                  <a:sym typeface="+mn-ea"/>
                </a:rPr>
                <a:t>fānɡ</a:t>
              </a:r>
              <a:r>
                <a:rPr 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endParaRPr lang="en-US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北</a:t>
              </a:r>
              <a:r>
                <a:rPr lang="en-US" alt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方</a:t>
              </a:r>
              <a:endParaRPr lang="zh-CN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lvl="0" algn="ctr">
                <a:defRPr sz="1800"/>
              </a:pPr>
              <a:r>
                <a:rPr sz="2400">
                  <a:sym typeface="+mn-ea"/>
                </a:rPr>
                <a:t>n. north, northern part</a:t>
              </a:r>
              <a:endParaRPr lang="en-US" altLang="zh-CN" sz="2400" b="1" kern="1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76" name="组合 75"/>
          <p:cNvGrpSpPr/>
          <p:nvPr/>
        </p:nvGrpSpPr>
        <p:grpSpPr>
          <a:xfrm>
            <a:off x="1062355" y="776605"/>
            <a:ext cx="4716780" cy="5816600"/>
            <a:chOff x="2107" y="1159"/>
            <a:chExt cx="7428" cy="9160"/>
          </a:xfrm>
        </p:grpSpPr>
        <p:sp>
          <p:nvSpPr>
            <p:cNvPr id="74" name="圆角矩形 73"/>
            <p:cNvSpPr/>
            <p:nvPr/>
          </p:nvSpPr>
          <p:spPr>
            <a:xfrm>
              <a:off x="2107" y="1159"/>
              <a:ext cx="7428" cy="9161"/>
            </a:xfrm>
            <a:prstGeom prst="round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9" name="图片 18" descr="1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372" y="3070"/>
              <a:ext cx="4898" cy="4898"/>
            </a:xfrm>
            <a:prstGeom prst="rect">
              <a:avLst/>
            </a:prstGeom>
          </p:spPr>
        </p:pic>
      </p:grpSp>
      <p:grpSp>
        <p:nvGrpSpPr>
          <p:cNvPr id="15" name="组合 14"/>
          <p:cNvGrpSpPr/>
          <p:nvPr/>
        </p:nvGrpSpPr>
        <p:grpSpPr>
          <a:xfrm>
            <a:off x="5628323" y="1699260"/>
            <a:ext cx="935990" cy="4041140"/>
            <a:chOff x="8862" y="2676"/>
            <a:chExt cx="1474" cy="6364"/>
          </a:xfrm>
        </p:grpSpPr>
        <p:sp>
          <p:nvSpPr>
            <p:cNvPr id="10" name="空心弧 9"/>
            <p:cNvSpPr/>
            <p:nvPr/>
          </p:nvSpPr>
          <p:spPr>
            <a:xfrm>
              <a:off x="8862" y="2676"/>
              <a:ext cx="1474" cy="793"/>
            </a:xfrm>
            <a:prstGeom prst="blockArc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2" name="空心弧 11"/>
            <p:cNvSpPr/>
            <p:nvPr/>
          </p:nvSpPr>
          <p:spPr>
            <a:xfrm>
              <a:off x="8862" y="4571"/>
              <a:ext cx="1474" cy="793"/>
            </a:xfrm>
            <a:prstGeom prst="blockArc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空心弧 12"/>
            <p:cNvSpPr/>
            <p:nvPr/>
          </p:nvSpPr>
          <p:spPr>
            <a:xfrm>
              <a:off x="8862" y="6466"/>
              <a:ext cx="1474" cy="793"/>
            </a:xfrm>
            <a:prstGeom prst="blockArc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空心弧 13"/>
            <p:cNvSpPr/>
            <p:nvPr/>
          </p:nvSpPr>
          <p:spPr>
            <a:xfrm>
              <a:off x="8862" y="8248"/>
              <a:ext cx="1474" cy="793"/>
            </a:xfrm>
            <a:prstGeom prst="blockArc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1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7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1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3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4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6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2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7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7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500"/>
                            </p:stCondLst>
                            <p:childTnLst>
                              <p:par>
                                <p:cTn id="93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9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2" dur="5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500"/>
                            </p:stCondLst>
                            <p:childTnLst>
                              <p:par>
                                <p:cTn id="108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10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7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1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500"/>
                            </p:stCondLst>
                            <p:childTnLst>
                              <p:par>
                                <p:cTn id="123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1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1000"/>
                            </p:stCondLst>
                            <p:childTnLst>
                              <p:par>
                                <p:cTn id="130" presetID="17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1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1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7"/>
          <p:cNvSpPr txBox="1"/>
          <p:nvPr/>
        </p:nvSpPr>
        <p:spPr>
          <a:xfrm>
            <a:off x="166805" y="214290"/>
            <a:ext cx="1415772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2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238243" y="702214"/>
            <a:ext cx="1059906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sz="20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2576633" y="506677"/>
            <a:ext cx="7911893" cy="768350"/>
            <a:chOff x="4428" y="448"/>
            <a:chExt cx="2319" cy="1210"/>
          </a:xfrm>
        </p:grpSpPr>
        <p:sp>
          <p:nvSpPr>
            <p:cNvPr id="11" name="圆角矩形 10"/>
            <p:cNvSpPr/>
            <p:nvPr/>
          </p:nvSpPr>
          <p:spPr>
            <a:xfrm>
              <a:off x="4428" y="462"/>
              <a:ext cx="2319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4428" y="448"/>
              <a:ext cx="2319" cy="121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zh-CN" altLang="en-US" sz="44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寂寞</a:t>
              </a:r>
              <a:r>
                <a:rPr lang="en-US" altLang="zh-CN" sz="44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   </a:t>
              </a:r>
              <a:r>
                <a:rPr lang="zh-CN" altLang="en-US" sz="44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效率</a:t>
              </a:r>
              <a:r>
                <a:rPr lang="en-US" altLang="zh-CN" sz="44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   </a:t>
              </a:r>
              <a:r>
                <a:rPr lang="zh-CN" altLang="en-US" sz="44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提倡</a:t>
              </a:r>
              <a:r>
                <a:rPr lang="en-US" altLang="zh-CN" sz="44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    </a:t>
              </a:r>
              <a:r>
                <a:rPr lang="zh-CN" altLang="en-US" sz="44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一律</a:t>
              </a:r>
              <a:r>
                <a:rPr lang="en-US" altLang="zh-CN" sz="44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 </a:t>
              </a:r>
              <a:endParaRPr lang="en-US" altLang="zh-CN" sz="44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SimSun" panose="02010600030101010101" pitchFamily="2" charset="-122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0" y="1558907"/>
            <a:ext cx="11833343" cy="1542135"/>
            <a:chOff x="-443" y="1654"/>
            <a:chExt cx="18281" cy="2564"/>
          </a:xfrm>
        </p:grpSpPr>
        <p:sp>
          <p:nvSpPr>
            <p:cNvPr id="2" name="矩形 1"/>
            <p:cNvSpPr/>
            <p:nvPr/>
          </p:nvSpPr>
          <p:spPr>
            <a:xfrm>
              <a:off x="1460" y="2251"/>
              <a:ext cx="16378" cy="1482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altLang="zh-CN" sz="36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</a:t>
              </a:r>
              <a:r>
                <a:rPr sz="36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现在饭店都______节约，不浪费粮食。</a:t>
              </a:r>
              <a:endParaRPr sz="3600" b="1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6" name="图片 5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sp>
        <p:nvSpPr>
          <p:cNvPr id="36" name="文本框 35"/>
          <p:cNvSpPr txBox="1"/>
          <p:nvPr/>
        </p:nvSpPr>
        <p:spPr>
          <a:xfrm>
            <a:off x="4222571" y="1959562"/>
            <a:ext cx="282575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36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提倡</a:t>
            </a:r>
            <a:endParaRPr lang="zh-CN" altLang="en-US" sz="36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0" y="2809019"/>
            <a:ext cx="11833343" cy="1446281"/>
            <a:chOff x="-464" y="264"/>
            <a:chExt cx="18281" cy="2572"/>
          </a:xfrm>
        </p:grpSpPr>
        <p:sp>
          <p:nvSpPr>
            <p:cNvPr id="8" name="矩形 7"/>
            <p:cNvSpPr/>
            <p:nvPr/>
          </p:nvSpPr>
          <p:spPr>
            <a:xfrm>
              <a:off x="1439" y="1059"/>
              <a:ext cx="16378" cy="1604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sz="36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按规定，小动物______不准带上飞机。</a:t>
              </a:r>
              <a:endParaRPr sz="3600" b="1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16" name="图片 15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64" y="264"/>
              <a:ext cx="2564" cy="2572"/>
            </a:xfrm>
            <a:prstGeom prst="rect">
              <a:avLst/>
            </a:prstGeom>
          </p:spPr>
        </p:pic>
      </p:grpSp>
      <p:grpSp>
        <p:nvGrpSpPr>
          <p:cNvPr id="17" name="组合 16"/>
          <p:cNvGrpSpPr/>
          <p:nvPr/>
        </p:nvGrpSpPr>
        <p:grpSpPr>
          <a:xfrm>
            <a:off x="0" y="4096146"/>
            <a:ext cx="11833363" cy="1475515"/>
            <a:chOff x="-443" y="1654"/>
            <a:chExt cx="18321" cy="2733"/>
          </a:xfrm>
        </p:grpSpPr>
        <p:sp>
          <p:nvSpPr>
            <p:cNvPr id="18" name="矩形 17"/>
            <p:cNvSpPr/>
            <p:nvPr/>
          </p:nvSpPr>
          <p:spPr>
            <a:xfrm>
              <a:off x="1500" y="2342"/>
              <a:ext cx="16378" cy="1608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sz="36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她有点儿______，想让我去陪陪她。</a:t>
              </a:r>
              <a:endParaRPr sz="3600" b="1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</p:txBody>
        </p:sp>
        <p:pic>
          <p:nvPicPr>
            <p:cNvPr id="23" name="图片 22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733"/>
            </a:xfrm>
            <a:prstGeom prst="rect">
              <a:avLst/>
            </a:prstGeom>
          </p:spPr>
        </p:pic>
      </p:grpSp>
      <p:sp>
        <p:nvSpPr>
          <p:cNvPr id="24" name="文本框 23"/>
          <p:cNvSpPr txBox="1"/>
          <p:nvPr/>
        </p:nvSpPr>
        <p:spPr>
          <a:xfrm>
            <a:off x="5534994" y="3370465"/>
            <a:ext cx="199517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3600" b="1" dirty="0">
                <a:solidFill>
                  <a:srgbClr val="C00000"/>
                </a:solidFill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一律</a:t>
            </a:r>
            <a:endParaRPr lang="zh-CN" altLang="en-US" sz="36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4605814" y="4508008"/>
            <a:ext cx="1588746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3600" b="1" dirty="0">
                <a:solidFill>
                  <a:srgbClr val="C00000"/>
                </a:solidFill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寂寞</a:t>
            </a:r>
            <a:endParaRPr lang="zh-CN" altLang="en-US" sz="36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0" y="5335666"/>
            <a:ext cx="11992748" cy="1475515"/>
            <a:chOff x="-443" y="1654"/>
            <a:chExt cx="18572" cy="2733"/>
          </a:xfrm>
        </p:grpSpPr>
        <p:sp>
          <p:nvSpPr>
            <p:cNvPr id="15" name="矩形 14"/>
            <p:cNvSpPr/>
            <p:nvPr/>
          </p:nvSpPr>
          <p:spPr>
            <a:xfrm>
              <a:off x="1500" y="2342"/>
              <a:ext cx="16629" cy="1608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sz="36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这个公司的做事______很高，一会儿就解决了问题。</a:t>
              </a:r>
              <a:endParaRPr sz="3600" b="1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</p:txBody>
        </p:sp>
        <p:pic>
          <p:nvPicPr>
            <p:cNvPr id="19" name="图片 18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733"/>
            </a:xfrm>
            <a:prstGeom prst="rect">
              <a:avLst/>
            </a:prstGeom>
          </p:spPr>
        </p:pic>
      </p:grpSp>
      <p:sp>
        <p:nvSpPr>
          <p:cNvPr id="20" name="文本框 19"/>
          <p:cNvSpPr txBox="1"/>
          <p:nvPr/>
        </p:nvSpPr>
        <p:spPr>
          <a:xfrm>
            <a:off x="4436269" y="5774833"/>
            <a:ext cx="1588746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3600" b="1" dirty="0">
                <a:solidFill>
                  <a:srgbClr val="C00000"/>
                </a:solidFill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效率</a:t>
            </a:r>
            <a:endParaRPr lang="zh-CN" altLang="en-US" sz="36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24" grpId="0"/>
      <p:bldP spid="29" grpId="0"/>
      <p:bldP spid="20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7"/>
          <p:cNvSpPr txBox="1"/>
          <p:nvPr/>
        </p:nvSpPr>
        <p:spPr>
          <a:xfrm>
            <a:off x="165735" y="173355"/>
            <a:ext cx="633222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语言点</a:t>
            </a:r>
            <a:endParaRPr lang="en-US" altLang="zh-CN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9" name="文本框 7"/>
          <p:cNvSpPr txBox="1"/>
          <p:nvPr/>
        </p:nvSpPr>
        <p:spPr>
          <a:xfrm>
            <a:off x="237490" y="695325"/>
            <a:ext cx="180086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Language Point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3" name="梯形 22"/>
          <p:cNvSpPr/>
          <p:nvPr/>
        </p:nvSpPr>
        <p:spPr>
          <a:xfrm>
            <a:off x="9288780" y="12439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30" name="图片 29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9776248" y="-717762"/>
            <a:ext cx="1801707" cy="2511213"/>
          </a:xfrm>
          <a:prstGeom prst="rect">
            <a:avLst/>
          </a:prstGeom>
        </p:spPr>
      </p:pic>
      <p:grpSp>
        <p:nvGrpSpPr>
          <p:cNvPr id="31" name="组合 30"/>
          <p:cNvGrpSpPr/>
          <p:nvPr/>
        </p:nvGrpSpPr>
        <p:grpSpPr>
          <a:xfrm>
            <a:off x="9288780" y="3193415"/>
            <a:ext cx="2837180" cy="1692720"/>
            <a:chOff x="7787" y="3144"/>
            <a:chExt cx="5660" cy="1883"/>
          </a:xfrm>
        </p:grpSpPr>
        <p:sp>
          <p:nvSpPr>
            <p:cNvPr id="33" name="圆角矩形 32"/>
            <p:cNvSpPr/>
            <p:nvPr/>
          </p:nvSpPr>
          <p:spPr>
            <a:xfrm>
              <a:off x="8776" y="3144"/>
              <a:ext cx="3577" cy="1882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7787" y="3144"/>
              <a:ext cx="5660" cy="18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zh-CN" altLang="en-US" sz="4400" b="1" kern="100" dirty="0">
                  <a:solidFill>
                    <a:srgbClr val="FF0000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闭关</a:t>
              </a:r>
              <a:endParaRPr lang="zh-CN" altLang="en-US" sz="4400" b="1" kern="100" dirty="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2000" b="1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呆在一个地方</a:t>
              </a:r>
              <a:r>
                <a:rPr lang="zh-CN" altLang="en-US" sz="2000" b="1" dirty="0" smtClean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，</a:t>
              </a:r>
              <a:endParaRPr lang="en-US" altLang="zh-CN" sz="2000" b="1" dirty="0" smtClean="0">
                <a:solidFill>
                  <a:schemeClr val="bg1">
                    <a:lumMod val="6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  <a:p>
              <a:pPr algn="ctr" fontAlgn="ctr"/>
              <a:r>
                <a:rPr lang="zh-CN" altLang="en-US" sz="2000" b="1" dirty="0" smtClean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不跟</a:t>
              </a:r>
              <a:r>
                <a:rPr lang="zh-CN" altLang="en-US" sz="2000" b="1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别人联系</a:t>
              </a:r>
              <a:endParaRPr lang="zh-CN" altLang="en-US" sz="2000" b="1" dirty="0">
                <a:solidFill>
                  <a:schemeClr val="bg1">
                    <a:lumMod val="6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  <a:p>
              <a:pPr algn="ctr" fontAlgn="ctr"/>
              <a:r>
                <a:rPr lang="zh-CN" altLang="en-US" sz="2000" b="1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v. a Taoist practice</a:t>
              </a:r>
              <a:endParaRPr lang="zh-CN" altLang="en-US" sz="2000" b="1" dirty="0">
                <a:solidFill>
                  <a:schemeClr val="bg1">
                    <a:lumMod val="6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</p:txBody>
        </p:sp>
      </p:grpSp>
      <p:grpSp>
        <p:nvGrpSpPr>
          <p:cNvPr id="80" name="组合 79"/>
          <p:cNvGrpSpPr/>
          <p:nvPr/>
        </p:nvGrpSpPr>
        <p:grpSpPr>
          <a:xfrm>
            <a:off x="236855" y="3284220"/>
            <a:ext cx="8538845" cy="1600835"/>
            <a:chOff x="518" y="3426"/>
            <a:chExt cx="13447" cy="1305"/>
          </a:xfrm>
        </p:grpSpPr>
        <p:sp>
          <p:nvSpPr>
            <p:cNvPr id="81" name="圆角矩形 80"/>
            <p:cNvSpPr/>
            <p:nvPr/>
          </p:nvSpPr>
          <p:spPr>
            <a:xfrm>
              <a:off x="518" y="3426"/>
              <a:ext cx="13447" cy="1305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文本框 7"/>
            <p:cNvSpPr txBox="1"/>
            <p:nvPr/>
          </p:nvSpPr>
          <p:spPr>
            <a:xfrm>
              <a:off x="519" y="3635"/>
              <a:ext cx="13446" cy="9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eaLnBrk="1" fontAlgn="base" hangingPunct="0">
                <a:buClrTx/>
                <a:buSzTx/>
                <a:buFontTx/>
              </a:pPr>
              <a:r>
                <a:rPr lang="zh-CN" altLang="en-US" sz="36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这段时间怎么没看到大卫？</a:t>
              </a:r>
              <a:endParaRPr lang="zh-CN" altLang="en-US" sz="3600" b="1" noProof="0" dirty="0">
                <a:ln>
                  <a:noFill/>
                </a:ln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华文细黑" panose="02010600040101010101" pitchFamily="2" charset="-122"/>
              </a:endParaRPr>
            </a:p>
            <a:p>
              <a:pPr algn="ctr" eaLnBrk="1" fontAlgn="base" hangingPunct="0">
                <a:buClrTx/>
                <a:buSzTx/>
                <a:buFontTx/>
              </a:pPr>
              <a:r>
                <a:rPr lang="zh-CN" altLang="en-US" sz="36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他又在</a:t>
              </a:r>
              <a:r>
                <a:rPr lang="zh-CN" altLang="en-US" sz="3600" b="1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闭关</a:t>
              </a:r>
              <a:r>
                <a:rPr lang="zh-CN" altLang="en-US" sz="36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了吗？</a:t>
              </a:r>
              <a:endParaRPr lang="zh-CN" altLang="en-US" sz="3600" b="1" noProof="0" dirty="0">
                <a:ln>
                  <a:noFill/>
                </a:ln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华文细黑" panose="02010600040101010101" pitchFamily="2" charset="-122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62" b="100000" l="1508" r="94975">
                        <a14:foregroundMark x1="17085" y1="29139" x2="82915" y2="87417"/>
                        <a14:foregroundMark x1="15578" y1="90066" x2="88442" y2="28477"/>
                        <a14:foregroundMark x1="86432" y1="33113" x2="84925" y2="8675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375980" y="4165917"/>
            <a:ext cx="1895475" cy="143827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606"/>
            <a:ext cx="12191889" cy="6844394"/>
          </a:xfrm>
          <a:prstGeom prst="rect">
            <a:avLst/>
          </a:prstGeom>
        </p:spPr>
      </p:pic>
      <p:sp>
        <p:nvSpPr>
          <p:cNvPr id="9" name="黑色遮罩"/>
          <p:cNvSpPr/>
          <p:nvPr/>
        </p:nvSpPr>
        <p:spPr>
          <a:xfrm>
            <a:off x="0" y="-22331"/>
            <a:ext cx="12192000" cy="693515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7" name="卡通人像" descr="D:\大敏\C盘东西\小红书\对外汉语战略搞钱计划\教学素材\图片素材\我压缩.png我压缩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116830" y="601869"/>
            <a:ext cx="1958340" cy="1958451"/>
          </a:xfrm>
          <a:custGeom>
            <a:avLst/>
            <a:gdLst>
              <a:gd name="connsiteX0" fmla="*/ 2019868 w 4039736"/>
              <a:gd name="connsiteY0" fmla="*/ 0 h 4039736"/>
              <a:gd name="connsiteX1" fmla="*/ 4039736 w 4039736"/>
              <a:gd name="connsiteY1" fmla="*/ 2019868 h 4039736"/>
              <a:gd name="connsiteX2" fmla="*/ 2019868 w 4039736"/>
              <a:gd name="connsiteY2" fmla="*/ 4039736 h 4039736"/>
              <a:gd name="connsiteX3" fmla="*/ 0 w 4039736"/>
              <a:gd name="connsiteY3" fmla="*/ 2019868 h 4039736"/>
              <a:gd name="connsiteX4" fmla="*/ 2019868 w 4039736"/>
              <a:gd name="connsiteY4" fmla="*/ 0 h 4039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39736" h="4039736">
                <a:moveTo>
                  <a:pt x="2019868" y="0"/>
                </a:moveTo>
                <a:cubicBezTo>
                  <a:pt x="3135410" y="0"/>
                  <a:pt x="4039736" y="904326"/>
                  <a:pt x="4039736" y="2019868"/>
                </a:cubicBezTo>
                <a:cubicBezTo>
                  <a:pt x="4039736" y="3135410"/>
                  <a:pt x="3135410" y="4039736"/>
                  <a:pt x="2019868" y="4039736"/>
                </a:cubicBezTo>
                <a:cubicBezTo>
                  <a:pt x="904326" y="4039736"/>
                  <a:pt x="0" y="3135410"/>
                  <a:pt x="0" y="2019868"/>
                </a:cubicBezTo>
                <a:cubicBezTo>
                  <a:pt x="0" y="904326"/>
                  <a:pt x="904326" y="0"/>
                  <a:pt x="2019868" y="0"/>
                </a:cubicBezTo>
                <a:close/>
              </a:path>
            </a:pathLst>
          </a:custGeom>
          <a:ln cap="rnd">
            <a:solidFill>
              <a:srgbClr val="E2AEAB"/>
            </a:solidFill>
          </a:ln>
          <a:effectLst>
            <a:glow rad="152400">
              <a:srgbClr val="FEADBB">
                <a:alpha val="40000"/>
              </a:srgbClr>
            </a:glow>
          </a:effectLst>
        </p:spPr>
      </p:pic>
      <p:sp>
        <p:nvSpPr>
          <p:cNvPr id="14" name="文本框 13"/>
          <p:cNvSpPr txBox="1"/>
          <p:nvPr/>
        </p:nvSpPr>
        <p:spPr>
          <a:xfrm>
            <a:off x="791100" y="3607957"/>
            <a:ext cx="11400790" cy="16916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>
              <a:lnSpc>
                <a:spcPts val="4160"/>
              </a:lnSpc>
              <a:buFont typeface="Arial" panose="020B0604020202020204" pitchFamily="34" charset="0"/>
              <a:buNone/>
            </a:pPr>
            <a:r>
              <a:rPr lang="zh-CN" altLang="en-US" sz="3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思源黑体 CN Regular" panose="020B0500000000000000" pitchFamily="34" charset="-122"/>
                <a:sym typeface="华文楷体" panose="02010600040101010101" charset="-122"/>
              </a:rPr>
              <a:t>听录音，回答问题。</a:t>
            </a:r>
            <a:endParaRPr lang="zh-CN" altLang="en-US" sz="32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思源黑体 CN Regular" panose="020B0500000000000000" pitchFamily="34" charset="-122"/>
              <a:sym typeface="华文楷体" panose="02010600040101010101" charset="-122"/>
            </a:endParaRPr>
          </a:p>
          <a:p>
            <a:pPr marL="457200" indent="-457200">
              <a:lnSpc>
                <a:spcPts val="4160"/>
              </a:lnSpc>
              <a:buFont typeface="Arial" panose="020B0604020202020204" pitchFamily="34" charset="0"/>
              <a:buChar char="•"/>
            </a:pPr>
            <a:r>
              <a:rPr lang="zh-CN" altLang="en-US" sz="3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思源黑体 CN Regular" panose="020B0500000000000000" pitchFamily="34" charset="-122"/>
                <a:sym typeface="华文楷体" panose="02010600040101010101" charset="-122"/>
              </a:rPr>
              <a:t>比尔.盖茨为什么要“闭关”？</a:t>
            </a:r>
            <a:endParaRPr lang="zh-CN" altLang="en-US" sz="32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思源黑体 CN Regular" panose="020B0500000000000000" pitchFamily="34" charset="-122"/>
              <a:sym typeface="华文楷体" panose="02010600040101010101" charset="-122"/>
            </a:endParaRPr>
          </a:p>
          <a:p>
            <a:pPr marL="457200" indent="-457200">
              <a:lnSpc>
                <a:spcPts val="4160"/>
              </a:lnSpc>
              <a:buFont typeface="Arial" panose="020B0604020202020204" pitchFamily="34" charset="0"/>
              <a:buChar char="•"/>
            </a:pPr>
            <a:r>
              <a:rPr lang="en-US" altLang="zh-CN" sz="3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思源黑体 CN Regular" panose="020B0500000000000000" pitchFamily="34" charset="-122"/>
                <a:sym typeface="华文楷体" panose="02010600040101010101" charset="-122"/>
              </a:rPr>
              <a:t>我们应该一直忙吗？</a:t>
            </a:r>
            <a:endParaRPr lang="zh-CN" altLang="en-US" sz="32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思源黑体 CN Regular" panose="020B0500000000000000" pitchFamily="34" charset="-122"/>
              <a:sym typeface="华文楷体" panose="02010600040101010101" charset="-122"/>
            </a:endParaRPr>
          </a:p>
        </p:txBody>
      </p:sp>
      <p:sp>
        <p:nvSpPr>
          <p:cNvPr id="34" name="文本框 7"/>
          <p:cNvSpPr txBox="1"/>
          <p:nvPr/>
        </p:nvSpPr>
        <p:spPr>
          <a:xfrm>
            <a:off x="165735" y="213995"/>
            <a:ext cx="125730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4</a:t>
            </a:r>
            <a:endParaRPr lang="zh-CN" altLang="en-US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35" name="文本框 7"/>
          <p:cNvSpPr txBox="1"/>
          <p:nvPr/>
        </p:nvSpPr>
        <p:spPr>
          <a:xfrm>
            <a:off x="237490" y="702310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4  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pic>
        <p:nvPicPr>
          <p:cNvPr id="3" name="你属于哪种“忙”4">
            <a:hlinkClick r:id="" action="ppaction://media"/>
          </p:cNvPr>
          <p:cNvPicPr/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91210" y="2483485"/>
            <a:ext cx="905510" cy="9055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13" fill="hold" display="1">
                  <p:stCondLst>
                    <p:cond delay="indefinite"/>
                  </p:stCondLst>
                  <p:endCondLst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106"/>
            <a:ext cx="12192000" cy="6861106"/>
          </a:xfrm>
          <a:prstGeom prst="rect">
            <a:avLst/>
          </a:prstGeom>
        </p:spPr>
      </p:pic>
      <p:sp>
        <p:nvSpPr>
          <p:cNvPr id="9" name="黑色遮罩"/>
          <p:cNvSpPr/>
          <p:nvPr/>
        </p:nvSpPr>
        <p:spPr>
          <a:xfrm>
            <a:off x="14147" y="1335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34" name="文本框 7"/>
          <p:cNvSpPr txBox="1"/>
          <p:nvPr/>
        </p:nvSpPr>
        <p:spPr>
          <a:xfrm>
            <a:off x="165735" y="213995"/>
            <a:ext cx="125730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cs typeface="+mn-cs"/>
                <a:sym typeface="+mn-ea"/>
              </a:rPr>
              <a:t>课文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cs typeface="+mn-cs"/>
                <a:sym typeface="+mn-ea"/>
              </a:rPr>
              <a:t> 4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cs typeface="+mn-cs"/>
              <a:sym typeface="+mn-ea"/>
            </a:endParaRPr>
          </a:p>
        </p:txBody>
      </p:sp>
      <p:sp>
        <p:nvSpPr>
          <p:cNvPr id="35" name="文本框 7"/>
          <p:cNvSpPr txBox="1"/>
          <p:nvPr/>
        </p:nvSpPr>
        <p:spPr>
          <a:xfrm>
            <a:off x="237490" y="702310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cs"/>
                <a:sym typeface="+mn-ea"/>
              </a:rPr>
              <a:t>Text 4  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+mn-cs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37342" y="1334485"/>
            <a:ext cx="11655086" cy="46158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             </a:t>
            </a:r>
            <a:r>
              <a:rPr lang="zh-CN" altLang="en-US" sz="2800" dirty="0">
                <a:solidFill>
                  <a:srgbClr val="FFFFF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在这个提倡和鼓励竞争的时代，我们常常只顾低头拉车，却少了抬头看路，少了思考、总结这一重要的步骤。</a:t>
            </a:r>
            <a:endParaRPr lang="zh-CN" altLang="en-US" sz="2800" dirty="0">
              <a:solidFill>
                <a:srgbClr val="FFFFFF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dirty="0">
                <a:solidFill>
                  <a:srgbClr val="FFFFF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      从20世纪80年代起，比尔.盖茨每年都要进行两次为期一周的“闭关”。在这一周的时间里，他会把自己关在一所房子里，包括家人在内的任何人他都一律不见，使自己完全不受日常工作的打扰。盖茨的这种令人寂寞难耐的“闭关”不只是一种休息方式，更是一种高效率的工作方式。</a:t>
            </a:r>
            <a:endParaRPr lang="en-US" altLang="zh-CN" sz="2800" dirty="0">
              <a:solidFill>
                <a:srgbClr val="FFFFFF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dirty="0">
                <a:solidFill>
                  <a:srgbClr val="FFFFF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      忙碌的人们，请多给自己一点思考的时间吧。</a:t>
            </a:r>
            <a:endParaRPr lang="en-US" altLang="zh-CN" sz="2800" dirty="0">
              <a:solidFill>
                <a:srgbClr val="FFFFFF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7"/>
          <p:cNvSpPr txBox="1"/>
          <p:nvPr/>
        </p:nvSpPr>
        <p:spPr>
          <a:xfrm>
            <a:off x="165735" y="213995"/>
            <a:ext cx="256857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cs typeface="+mn-cs"/>
                <a:sym typeface="+mn-ea"/>
              </a:rPr>
              <a:t>判断对错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cs typeface="+mn-cs"/>
              <a:sym typeface="+mn-ea"/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818515" y="1534160"/>
            <a:ext cx="10579735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2" name="圆角矩形 1"/>
          <p:cNvSpPr/>
          <p:nvPr/>
        </p:nvSpPr>
        <p:spPr>
          <a:xfrm>
            <a:off x="818515" y="1536700"/>
            <a:ext cx="10580370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818515" y="1536700"/>
            <a:ext cx="852170" cy="889000"/>
            <a:chOff x="584" y="3246"/>
            <a:chExt cx="1342" cy="1400"/>
          </a:xfrm>
        </p:grpSpPr>
        <p:sp>
          <p:nvSpPr>
            <p:cNvPr id="26" name="椭圆 25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Microsoft YaHei" panose="020B0503020204020204" charset="-122"/>
                <a:cs typeface="+mn-cs"/>
              </a:endParaRPr>
            </a:p>
          </p:txBody>
        </p:sp>
        <p:pic>
          <p:nvPicPr>
            <p:cNvPr id="27" name="图片 26" descr="我卡通1压缩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31" name="文本框 7"/>
          <p:cNvSpPr txBox="1"/>
          <p:nvPr/>
        </p:nvSpPr>
        <p:spPr>
          <a:xfrm>
            <a:off x="1668144" y="1681728"/>
            <a:ext cx="9730105" cy="58356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zh-CN" altLang="en-US" sz="3200" b="1" dirty="0">
                <a:ln w="22225">
                  <a:noFill/>
                  <a:prstDash val="solid"/>
                </a:ln>
                <a:solidFill>
                  <a:srgbClr val="FFFFF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我们经常低头走路，也会经常思考、总结。</a:t>
            </a:r>
            <a:endParaRPr lang="zh-CN" altLang="en-US" sz="3200" b="1" dirty="0">
              <a:ln w="22225">
                <a:noFill/>
                <a:prstDash val="solid"/>
              </a:ln>
              <a:solidFill>
                <a:srgbClr val="FFFFFF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821055" y="2829560"/>
            <a:ext cx="10579735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821055" y="2832100"/>
            <a:ext cx="10580370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821055" y="2832100"/>
            <a:ext cx="852170" cy="889000"/>
            <a:chOff x="584" y="3246"/>
            <a:chExt cx="1342" cy="1400"/>
          </a:xfrm>
        </p:grpSpPr>
        <p:sp>
          <p:nvSpPr>
            <p:cNvPr id="24" name="椭圆 23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Microsoft YaHei" panose="020B0503020204020204" charset="-122"/>
                <a:cs typeface="+mn-cs"/>
              </a:endParaRPr>
            </a:p>
          </p:txBody>
        </p:sp>
        <p:pic>
          <p:nvPicPr>
            <p:cNvPr id="25" name="图片 24" descr="我卡通1压缩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28" name="文本框 7"/>
          <p:cNvSpPr txBox="1"/>
          <p:nvPr/>
        </p:nvSpPr>
        <p:spPr>
          <a:xfrm>
            <a:off x="1658913" y="2976018"/>
            <a:ext cx="9667924" cy="58356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zh-CN" altLang="en-US" sz="3200" b="1" dirty="0">
                <a:ln w="22225">
                  <a:noFill/>
                  <a:prstDash val="solid"/>
                </a:ln>
                <a:solidFill>
                  <a:srgbClr val="FFFFF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 比尔.盖茨每个月都要进行一次“闭关”。</a:t>
            </a:r>
            <a:endParaRPr lang="zh-CN" altLang="en-US" sz="3200" b="1" dirty="0">
              <a:ln w="22225">
                <a:noFill/>
                <a:prstDash val="solid"/>
              </a:ln>
              <a:solidFill>
                <a:srgbClr val="FFFFFF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29" name="圆角矩形 28"/>
          <p:cNvSpPr/>
          <p:nvPr/>
        </p:nvSpPr>
        <p:spPr>
          <a:xfrm>
            <a:off x="821055" y="4161790"/>
            <a:ext cx="10579735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30" name="圆角矩形 29"/>
          <p:cNvSpPr/>
          <p:nvPr/>
        </p:nvSpPr>
        <p:spPr>
          <a:xfrm>
            <a:off x="821055" y="4164330"/>
            <a:ext cx="10580370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grpSp>
        <p:nvGrpSpPr>
          <p:cNvPr id="32" name="组合 31"/>
          <p:cNvGrpSpPr/>
          <p:nvPr/>
        </p:nvGrpSpPr>
        <p:grpSpPr>
          <a:xfrm>
            <a:off x="821055" y="4164330"/>
            <a:ext cx="852170" cy="889000"/>
            <a:chOff x="584" y="3246"/>
            <a:chExt cx="1342" cy="1400"/>
          </a:xfrm>
        </p:grpSpPr>
        <p:sp>
          <p:nvSpPr>
            <p:cNvPr id="33" name="椭圆 32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Microsoft YaHei" panose="020B0503020204020204" charset="-122"/>
                <a:cs typeface="+mn-cs"/>
              </a:endParaRPr>
            </a:p>
          </p:txBody>
        </p:sp>
        <p:pic>
          <p:nvPicPr>
            <p:cNvPr id="34" name="图片 33" descr="我卡通1压缩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35" name="文本框 7"/>
          <p:cNvSpPr txBox="1"/>
          <p:nvPr/>
        </p:nvSpPr>
        <p:spPr>
          <a:xfrm>
            <a:off x="1668144" y="4308248"/>
            <a:ext cx="10272396" cy="58356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zh-CN" sz="3200" b="1" dirty="0">
                <a:ln w="22225">
                  <a:noFill/>
                  <a:prstDash val="solid"/>
                </a:ln>
                <a:solidFill>
                  <a:srgbClr val="FFFFF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 </a:t>
            </a:r>
            <a:r>
              <a:rPr lang="zh-CN" altLang="en-US" sz="3200" b="1" dirty="0">
                <a:ln w="22225">
                  <a:noFill/>
                  <a:prstDash val="solid"/>
                </a:ln>
                <a:solidFill>
                  <a:srgbClr val="FFFFF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比尔.盖茨闭关的时候一律不见任何人。</a:t>
            </a:r>
            <a:endParaRPr lang="zh-CN" altLang="en-US" sz="3200" b="1" dirty="0">
              <a:ln w="22225">
                <a:noFill/>
                <a:prstDash val="solid"/>
              </a:ln>
              <a:solidFill>
                <a:srgbClr val="FFFFFF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36" name="圆角矩形 35"/>
          <p:cNvSpPr/>
          <p:nvPr/>
        </p:nvSpPr>
        <p:spPr>
          <a:xfrm>
            <a:off x="818515" y="5494020"/>
            <a:ext cx="10579735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37" name="圆角矩形 36"/>
          <p:cNvSpPr/>
          <p:nvPr/>
        </p:nvSpPr>
        <p:spPr>
          <a:xfrm>
            <a:off x="818515" y="5496560"/>
            <a:ext cx="10580370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818515" y="5496560"/>
            <a:ext cx="852170" cy="889000"/>
            <a:chOff x="584" y="3246"/>
            <a:chExt cx="1342" cy="1400"/>
          </a:xfrm>
        </p:grpSpPr>
        <p:sp>
          <p:nvSpPr>
            <p:cNvPr id="39" name="椭圆 38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Microsoft YaHei" panose="020B0503020204020204" charset="-122"/>
                <a:cs typeface="+mn-cs"/>
              </a:endParaRPr>
            </a:p>
          </p:txBody>
        </p:sp>
        <p:pic>
          <p:nvPicPr>
            <p:cNvPr id="40" name="图片 39" descr="我卡通1压缩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41" name="文本框 7"/>
          <p:cNvSpPr txBox="1"/>
          <p:nvPr/>
        </p:nvSpPr>
        <p:spPr>
          <a:xfrm>
            <a:off x="1668144" y="5631180"/>
            <a:ext cx="9733916" cy="58356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 w="22225">
                  <a:noFill/>
                  <a:prstDash val="solid"/>
                </a:ln>
                <a:solidFill>
                  <a:srgbClr val="FFFFFF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cs"/>
                <a:sym typeface="+mn-ea"/>
              </a:rPr>
              <a:t> </a:t>
            </a:r>
            <a:r>
              <a:rPr lang="zh-CN" altLang="en-US" sz="3200" b="1" dirty="0">
                <a:ln w="22225">
                  <a:noFill/>
                  <a:prstDash val="solid"/>
                </a:ln>
                <a:solidFill>
                  <a:srgbClr val="FFFFF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比尔.盖茨闭关的时候也在工作。</a:t>
            </a:r>
            <a:endParaRPr lang="zh-CN" altLang="en-US" sz="3200" b="1" dirty="0">
              <a:ln w="22225">
                <a:noFill/>
                <a:prstDash val="solid"/>
              </a:ln>
              <a:solidFill>
                <a:srgbClr val="FFFFFF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2396 -0.00601852 L 0.807865 -0.00462963 " pathEditMode="relative" rAng="0" ptsTypes="">
                                      <p:cBhvr>
                                        <p:cTn id="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9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2396 -0.00601852 L 0.807865 -0.00462963 " pathEditMode="relative" rAng="0" ptsTypes="">
                                      <p:cBhvr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9" y="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2396 -0.00601852 L 0.807865 -0.00462963 " pathEditMode="relative" rAng="0" ptsTypes="">
                                      <p:cBhvr>
                                        <p:cTn id="2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9" y="0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2396 -0.00601852 L 0.807865 -0.00462963 " pathEditMode="relative" rAng="0" ptsTypes="">
                                      <p:cBhvr>
                                        <p:cTn id="3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9" y="0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4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20" grpId="0" bldLvl="0" animBg="1"/>
      <p:bldP spid="30" grpId="0" bldLvl="0" animBg="1"/>
      <p:bldP spid="37" grpId="0" bldLvl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722"/>
          <a:stretch>
            <a:fillRect/>
          </a:stretch>
        </p:blipFill>
        <p:spPr>
          <a:xfrm>
            <a:off x="1609394" y="2910920"/>
            <a:ext cx="8973213" cy="372456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083"/>
          <a:stretch>
            <a:fillRect/>
          </a:stretch>
        </p:blipFill>
        <p:spPr>
          <a:xfrm>
            <a:off x="1609394" y="2346186"/>
            <a:ext cx="8885546" cy="3649538"/>
          </a:xfrm>
          <a:prstGeom prst="rect">
            <a:avLst/>
          </a:prstGeom>
        </p:spPr>
      </p:pic>
      <p:pic>
        <p:nvPicPr>
          <p:cNvPr id="18" name="图片 17" descr="C:\Users\Administrator\Desktop\小红书\对外汉语战略搞钱计划\卡通头像\2.png2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263141" y="2857500"/>
            <a:ext cx="2981325" cy="2981960"/>
          </a:xfrm>
          <a:prstGeom prst="rect">
            <a:avLst/>
          </a:prstGeom>
        </p:spPr>
      </p:pic>
      <p:pic>
        <p:nvPicPr>
          <p:cNvPr id="17" name="图片 16" descr="C:\Users\Administrator\Desktop\小红书\对外汉语战略搞钱计划\卡通头像\嘟嘴.png嘟嘴"/>
          <p:cNvPicPr>
            <a:picLocks noChangeAspect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6671946" y="2910205"/>
            <a:ext cx="2928620" cy="2929255"/>
          </a:xfrm>
          <a:prstGeom prst="rect">
            <a:avLst/>
          </a:prstGeom>
          <a:effectLst>
            <a:outerShdw blurRad="63500" sx="105000" sy="105000" algn="ctr" rotWithShape="0">
              <a:prstClr val="black">
                <a:alpha val="40000"/>
              </a:prstClr>
            </a:outerShdw>
          </a:effectLst>
        </p:spPr>
      </p:pic>
      <p:sp>
        <p:nvSpPr>
          <p:cNvPr id="20" name="文本框 19"/>
          <p:cNvSpPr txBox="1"/>
          <p:nvPr/>
        </p:nvSpPr>
        <p:spPr>
          <a:xfrm>
            <a:off x="3463663" y="1671088"/>
            <a:ext cx="5177007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96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再见</a:t>
            </a:r>
            <a:endParaRPr lang="zh-CN" altLang="en-US" sz="9600" dirty="0">
              <a:solidFill>
                <a:schemeClr val="tx1">
                  <a:lumMod val="75000"/>
                  <a:lumOff val="25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-35242" y="-635"/>
            <a:ext cx="12235180" cy="7702550"/>
            <a:chOff x="-57" y="-1"/>
            <a:chExt cx="19268" cy="12130"/>
          </a:xfrm>
        </p:grpSpPr>
        <p:sp>
          <p:nvSpPr>
            <p:cNvPr id="15" name="任意多边形: 形状 14"/>
            <p:cNvSpPr/>
            <p:nvPr/>
          </p:nvSpPr>
          <p:spPr>
            <a:xfrm>
              <a:off x="0" y="1291"/>
              <a:ext cx="19197" cy="10839"/>
            </a:xfrm>
            <a:custGeom>
              <a:avLst/>
              <a:gdLst>
                <a:gd name="connsiteX0" fmla="*/ 3583673 w 12192000"/>
                <a:gd name="connsiteY0" fmla="*/ 2333624 h 6858000"/>
                <a:gd name="connsiteX1" fmla="*/ 2468198 w 12192000"/>
                <a:gd name="connsiteY1" fmla="*/ 3429000 h 6858000"/>
                <a:gd name="connsiteX2" fmla="*/ 3583673 w 12192000"/>
                <a:gd name="connsiteY2" fmla="*/ 4524376 h 6858000"/>
                <a:gd name="connsiteX3" fmla="*/ 3583694 w 12192000"/>
                <a:gd name="connsiteY3" fmla="*/ 4524374 h 6858000"/>
                <a:gd name="connsiteX4" fmla="*/ 8608307 w 12192000"/>
                <a:gd name="connsiteY4" fmla="*/ 4524374 h 6858000"/>
                <a:gd name="connsiteX5" fmla="*/ 8608327 w 12192000"/>
                <a:gd name="connsiteY5" fmla="*/ 4524376 h 6858000"/>
                <a:gd name="connsiteX6" fmla="*/ 8608349 w 12192000"/>
                <a:gd name="connsiteY6" fmla="*/ 4524374 h 6858000"/>
                <a:gd name="connsiteX7" fmla="*/ 8728919 w 12192000"/>
                <a:gd name="connsiteY7" fmla="*/ 4524374 h 6858000"/>
                <a:gd name="connsiteX8" fmla="*/ 8728919 w 12192000"/>
                <a:gd name="connsiteY8" fmla="*/ 4512439 h 6858000"/>
                <a:gd name="connsiteX9" fmla="*/ 8833135 w 12192000"/>
                <a:gd name="connsiteY9" fmla="*/ 4502121 h 6858000"/>
                <a:gd name="connsiteX10" fmla="*/ 9723802 w 12192000"/>
                <a:gd name="connsiteY10" fmla="*/ 3429000 h 6858000"/>
                <a:gd name="connsiteX11" fmla="*/ 8833135 w 12192000"/>
                <a:gd name="connsiteY11" fmla="*/ 2355879 h 6858000"/>
                <a:gd name="connsiteX12" fmla="*/ 8728919 w 12192000"/>
                <a:gd name="connsiteY12" fmla="*/ 2345561 h 6858000"/>
                <a:gd name="connsiteX13" fmla="*/ 8728919 w 12192000"/>
                <a:gd name="connsiteY13" fmla="*/ 2333624 h 6858000"/>
                <a:gd name="connsiteX14" fmla="*/ 8608327 w 12192000"/>
                <a:gd name="connsiteY14" fmla="*/ 2333624 h 6858000"/>
                <a:gd name="connsiteX15" fmla="*/ 0 w 12192000"/>
                <a:gd name="connsiteY15" fmla="*/ 0 h 6858000"/>
                <a:gd name="connsiteX16" fmla="*/ 12192000 w 12192000"/>
                <a:gd name="connsiteY16" fmla="*/ 0 h 6858000"/>
                <a:gd name="connsiteX17" fmla="*/ 12192000 w 12192000"/>
                <a:gd name="connsiteY17" fmla="*/ 6858000 h 6858000"/>
                <a:gd name="connsiteX18" fmla="*/ 0 w 12192000"/>
                <a:gd name="connsiteY18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192000" h="6858000">
                  <a:moveTo>
                    <a:pt x="3583673" y="2333624"/>
                  </a:moveTo>
                  <a:cubicBezTo>
                    <a:pt x="2967613" y="2333624"/>
                    <a:pt x="2468198" y="2824041"/>
                    <a:pt x="2468198" y="3429000"/>
                  </a:cubicBezTo>
                  <a:cubicBezTo>
                    <a:pt x="2468198" y="4033959"/>
                    <a:pt x="2967613" y="4524376"/>
                    <a:pt x="3583673" y="4524376"/>
                  </a:cubicBezTo>
                  <a:lnTo>
                    <a:pt x="3583694" y="4524374"/>
                  </a:lnTo>
                  <a:lnTo>
                    <a:pt x="8608307" y="4524374"/>
                  </a:lnTo>
                  <a:lnTo>
                    <a:pt x="8608327" y="4524376"/>
                  </a:lnTo>
                  <a:lnTo>
                    <a:pt x="8608349" y="4524374"/>
                  </a:lnTo>
                  <a:lnTo>
                    <a:pt x="8728919" y="4524374"/>
                  </a:lnTo>
                  <a:lnTo>
                    <a:pt x="8728919" y="4512439"/>
                  </a:lnTo>
                  <a:lnTo>
                    <a:pt x="8833135" y="4502121"/>
                  </a:lnTo>
                  <a:cubicBezTo>
                    <a:pt x="9341439" y="4399982"/>
                    <a:pt x="9723802" y="3958340"/>
                    <a:pt x="9723802" y="3429000"/>
                  </a:cubicBezTo>
                  <a:cubicBezTo>
                    <a:pt x="9723802" y="2899661"/>
                    <a:pt x="9341439" y="2458018"/>
                    <a:pt x="8833135" y="2355879"/>
                  </a:cubicBezTo>
                  <a:lnTo>
                    <a:pt x="8728919" y="2345561"/>
                  </a:lnTo>
                  <a:lnTo>
                    <a:pt x="8728919" y="2333624"/>
                  </a:lnTo>
                  <a:lnTo>
                    <a:pt x="8608327" y="2333624"/>
                  </a:lnTo>
                  <a:close/>
                  <a:moveTo>
                    <a:pt x="0" y="0"/>
                  </a:moveTo>
                  <a:lnTo>
                    <a:pt x="12192000" y="0"/>
                  </a:lnTo>
                  <a:lnTo>
                    <a:pt x="12192000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E3EC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effectLst>
                  <a:innerShdw blurRad="114300">
                    <a:prstClr val="black"/>
                  </a:innerShdw>
                </a:effectLst>
              </a:endParaRPr>
            </a:p>
          </p:txBody>
        </p:sp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57" y="-1"/>
              <a:ext cx="19268" cy="1744"/>
            </a:xfrm>
            <a:prstGeom prst="rect">
              <a:avLst/>
            </a:prstGeom>
          </p:spPr>
        </p:pic>
      </p:grpSp>
      <p:sp>
        <p:nvSpPr>
          <p:cNvPr id="8" name="文本框 7"/>
          <p:cNvSpPr txBox="1"/>
          <p:nvPr/>
        </p:nvSpPr>
        <p:spPr>
          <a:xfrm>
            <a:off x="3464204" y="1670813"/>
            <a:ext cx="5177816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80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再见</a:t>
            </a:r>
            <a:r>
              <a:rPr lang="en-US" altLang="zh-CN" sz="80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 Bye</a:t>
            </a:r>
            <a:endParaRPr lang="en-US" altLang="zh-CN" sz="8000" dirty="0">
              <a:solidFill>
                <a:schemeClr val="tx1">
                  <a:lumMod val="75000"/>
                  <a:lumOff val="25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</p:txBody>
      </p:sp>
      <p:sp>
        <p:nvSpPr>
          <p:cNvPr id="24" name="文本框 7"/>
          <p:cNvSpPr txBox="1"/>
          <p:nvPr/>
        </p:nvSpPr>
        <p:spPr>
          <a:xfrm>
            <a:off x="-48577" y="213995"/>
            <a:ext cx="530034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《HSK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标准教程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5--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第二十六课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》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38243" y="702214"/>
            <a:ext cx="388112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HSK Standard  Course 5  Lesson26</a:t>
            </a:r>
            <a:endParaRPr lang="en-US" altLang="zh-CN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1.11111E-6 L 0.3806 -1.11111E-6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02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2" presetClass="emph" presetSubtype="0" repeatCount="4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" presetID="32" presetClass="emph" presetSubtype="0" repeatCount="4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1"/>
      <p:bldP spid="8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7"/>
          <p:cNvSpPr txBox="1"/>
          <p:nvPr/>
        </p:nvSpPr>
        <p:spPr>
          <a:xfrm>
            <a:off x="166805" y="214290"/>
            <a:ext cx="89789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复习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25" name="文本框 7"/>
          <p:cNvSpPr txBox="1"/>
          <p:nvPr/>
        </p:nvSpPr>
        <p:spPr>
          <a:xfrm>
            <a:off x="238243" y="702214"/>
            <a:ext cx="87630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Review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052" name="AutoShape 4" descr="@冒险家的旅程か★&#10;png免抠素材 海报装饰元素 png透明背景素材 卡通素材  贴纸素材 标签素材 风扇 夏季风扇 强力风扇 吹风 吹凉"/>
          <p:cNvSpPr>
            <a:spLocks noChangeAspect="1" noChangeArrowheads="1"/>
          </p:cNvSpPr>
          <p:nvPr/>
        </p:nvSpPr>
        <p:spPr bwMode="auto">
          <a:xfrm>
            <a:off x="156528" y="283527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10" name="组合 9"/>
          <p:cNvGrpSpPr/>
          <p:nvPr/>
        </p:nvGrpSpPr>
        <p:grpSpPr>
          <a:xfrm>
            <a:off x="2707958" y="1856740"/>
            <a:ext cx="6776720" cy="3400425"/>
            <a:chOff x="4263" y="2250"/>
            <a:chExt cx="10672" cy="5355"/>
          </a:xfrm>
        </p:grpSpPr>
        <p:pic>
          <p:nvPicPr>
            <p:cNvPr id="1026" name="Picture 2" descr="C:\Users\Administrator\Desktop\小红书\对外汉语战略搞钱计划\教学素材\图片\电脑.png"/>
            <p:cNvPicPr>
              <a:picLocks noChangeAspect="1" noChangeArrowheads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 bwMode="auto">
            <a:xfrm>
              <a:off x="4263" y="2250"/>
              <a:ext cx="10672" cy="5355"/>
            </a:xfrm>
            <a:prstGeom prst="rect">
              <a:avLst/>
            </a:prstGeom>
            <a:noFill/>
          </p:spPr>
        </p:pic>
        <p:sp>
          <p:nvSpPr>
            <p:cNvPr id="28" name="矩形 27"/>
            <p:cNvSpPr/>
            <p:nvPr/>
          </p:nvSpPr>
          <p:spPr>
            <a:xfrm>
              <a:off x="6063" y="2700"/>
              <a:ext cx="7088" cy="393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AF915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2425065" y="740410"/>
            <a:ext cx="7294880" cy="650240"/>
            <a:chOff x="3302" y="3426"/>
            <a:chExt cx="10274" cy="632"/>
          </a:xfrm>
        </p:grpSpPr>
        <p:sp>
          <p:nvSpPr>
            <p:cNvPr id="9" name="圆角矩形 8"/>
            <p:cNvSpPr/>
            <p:nvPr/>
          </p:nvSpPr>
          <p:spPr>
            <a:xfrm>
              <a:off x="3424" y="3426"/>
              <a:ext cx="10152" cy="632"/>
            </a:xfrm>
            <a:prstGeom prst="roundRect">
              <a:avLst/>
            </a:prstGeom>
            <a:noFill/>
            <a:ln w="19050">
              <a:solidFill>
                <a:srgbClr val="CFB26F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7"/>
            <p:cNvSpPr txBox="1"/>
            <p:nvPr/>
          </p:nvSpPr>
          <p:spPr>
            <a:xfrm>
              <a:off x="3302" y="3514"/>
              <a:ext cx="10274" cy="4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1" dirty="0">
                  <a:solidFill>
                    <a:srgbClr val="CFB26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imSun" panose="02010600030101010101" pitchFamily="2" charset="-122"/>
                  <a:sym typeface="Calibri" panose="020F0502020204030204" charset="0"/>
                </a:rPr>
                <a:t>说出第二十五课中有关行船的词语</a:t>
              </a:r>
              <a:endParaRPr lang="zh-CN" altLang="en-US" sz="2400" b="1" dirty="0">
                <a:solidFill>
                  <a:srgbClr val="CFB26F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imSun" panose="02010600030101010101" pitchFamily="2" charset="-122"/>
                <a:sym typeface="Calibri" panose="020F0502020204030204" charset="0"/>
              </a:endParaRPr>
            </a:p>
          </p:txBody>
        </p:sp>
      </p:grpSp>
      <p:pic>
        <p:nvPicPr>
          <p:cNvPr id="30" name="图片 29" descr="老师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5965" y="3834765"/>
            <a:ext cx="1261110" cy="1217295"/>
          </a:xfrm>
          <a:prstGeom prst="rect">
            <a:avLst/>
          </a:prstGeom>
        </p:spPr>
      </p:pic>
      <p:sp>
        <p:nvSpPr>
          <p:cNvPr id="4" name="圆角矩形 3"/>
          <p:cNvSpPr/>
          <p:nvPr/>
        </p:nvSpPr>
        <p:spPr>
          <a:xfrm>
            <a:off x="60960" y="5488305"/>
            <a:ext cx="12094845" cy="852170"/>
          </a:xfrm>
          <a:prstGeom prst="roundRect">
            <a:avLst>
              <a:gd name="adj" fmla="val 47532"/>
            </a:avLst>
          </a:prstGeom>
          <a:solidFill>
            <a:srgbClr val="CE7A77"/>
          </a:solidFill>
          <a:ln>
            <a:gradFill>
              <a:gsLst>
                <a:gs pos="0">
                  <a:srgbClr val="E19B93"/>
                </a:gs>
                <a:gs pos="100000">
                  <a:srgbClr val="C86E6E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60960" y="5490845"/>
            <a:ext cx="12094845" cy="852170"/>
          </a:xfrm>
          <a:prstGeom prst="roundRect">
            <a:avLst>
              <a:gd name="adj" fmla="val 47532"/>
            </a:avLst>
          </a:prstGeom>
          <a:solidFill>
            <a:srgbClr val="E2A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96" name="组合 95"/>
          <p:cNvGrpSpPr/>
          <p:nvPr/>
        </p:nvGrpSpPr>
        <p:grpSpPr>
          <a:xfrm>
            <a:off x="60960" y="5490845"/>
            <a:ext cx="852170" cy="889000"/>
            <a:chOff x="584" y="3246"/>
            <a:chExt cx="1342" cy="1400"/>
          </a:xfrm>
        </p:grpSpPr>
        <p:sp>
          <p:nvSpPr>
            <p:cNvPr id="97" name="椭圆 96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E2AEAB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98" name="图片 97" descr="我卡通1压缩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6" name="文本框 7"/>
          <p:cNvSpPr txBox="1"/>
          <p:nvPr/>
        </p:nvSpPr>
        <p:spPr>
          <a:xfrm>
            <a:off x="826135" y="5682615"/>
            <a:ext cx="11097895" cy="46037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sz="2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+mn-ea"/>
              </a:rPr>
              <a:t>返航、舱、沉、翻、巨轮、平衡、风浪、船长、水手、水位</a:t>
            </a:r>
            <a:r>
              <a:rPr lang="en-US" altLang="zh-CN" sz="2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+mn-ea"/>
              </a:rPr>
              <a:t>……</a:t>
            </a:r>
            <a:endParaRPr lang="en-US" altLang="zh-CN" sz="24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+mn-ea"/>
            </a:endParaRPr>
          </a:p>
        </p:txBody>
      </p:sp>
      <p:pic>
        <p:nvPicPr>
          <p:cNvPr id="7" name="图片 6" descr="C:\Users\Administrator\Desktop\QQ图片20220925145933.pngQQ图片2022092514593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3846831" y="2159000"/>
            <a:ext cx="4500880" cy="24638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0833 0 L 0.922292 9.25926e-05 " pathEditMode="relative" rAng="0" ptsTypes="">
                                      <p:cBhvr>
                                        <p:cTn id="6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100" y="1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组合 74"/>
          <p:cNvGrpSpPr/>
          <p:nvPr/>
        </p:nvGrpSpPr>
        <p:grpSpPr>
          <a:xfrm>
            <a:off x="1047433" y="416935"/>
            <a:ext cx="10191115" cy="3514725"/>
            <a:chOff x="-3419658" y="334832"/>
            <a:chExt cx="10191115" cy="3514725"/>
          </a:xfrm>
        </p:grpSpPr>
        <p:sp>
          <p:nvSpPr>
            <p:cNvPr id="73" name="文本框 72"/>
            <p:cNvSpPr txBox="1"/>
            <p:nvPr/>
          </p:nvSpPr>
          <p:spPr>
            <a:xfrm>
              <a:off x="-3419658" y="988247"/>
              <a:ext cx="9344660" cy="2861310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A80023"/>
              </a:solidFill>
            </a:ln>
          </p:spPr>
          <p:txBody>
            <a:bodyPr wrap="square" rtlCol="0">
              <a:spAutoFit/>
            </a:bodyPr>
            <a:lstStyle/>
            <a:p>
              <a:pPr marL="457200" indent="-457200" algn="l" fontAlgn="auto">
                <a:lnSpc>
                  <a:spcPct val="150000"/>
                </a:lnSpc>
                <a:buAutoNum type="arabicPeriod"/>
              </a:pPr>
              <a:r>
                <a:rPr lang="zh-CN" altLang="en-US" sz="20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返航中，天气恶劣，船遇到了可怕的巨大风浪，水手们慌张得不知如何是好。</a:t>
              </a:r>
              <a:endParaRPr lang="zh-CN" altLang="en-US" sz="20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楷体" panose="02010600040101010101" charset="-122"/>
              </a:endParaRPr>
            </a:p>
            <a:p>
              <a:pPr marL="457200" indent="-457200" algn="l" fontAlgn="auto">
                <a:lnSpc>
                  <a:spcPct val="150000"/>
                </a:lnSpc>
                <a:buAutoNum type="arabicPeriod"/>
              </a:pPr>
              <a:r>
                <a:rPr lang="zh-CN" altLang="en-US" sz="20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狂风巨浪依然猛烈，但对船的威胁却减少了，船也渐渐取得了平衡。</a:t>
              </a:r>
              <a:endParaRPr lang="zh-CN" altLang="en-US" sz="20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楷体" panose="02010600040101010101" charset="-122"/>
              </a:endParaRPr>
            </a:p>
            <a:p>
              <a:pPr marL="457200" indent="-457200" algn="l" fontAlgn="auto">
                <a:lnSpc>
                  <a:spcPct val="150000"/>
                </a:lnSpc>
                <a:buAutoNum type="arabicPeriod"/>
              </a:pPr>
              <a:r>
                <a:rPr lang="zh-CN" altLang="en-US" sz="20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不拿东西两腿都发抖，再负重前行，那不是更容易摔倒了吗？。</a:t>
              </a:r>
              <a:endParaRPr lang="zh-CN" altLang="en-US" sz="20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楷体" panose="02010600040101010101" charset="-122"/>
              </a:endParaRPr>
            </a:p>
            <a:p>
              <a:pPr marL="457200" indent="-457200" algn="l" fontAlgn="auto">
                <a:lnSpc>
                  <a:spcPct val="150000"/>
                </a:lnSpc>
                <a:buAutoNum type="arabicPeriod"/>
              </a:pPr>
              <a:r>
                <a:rPr lang="zh-CN" altLang="en-US" sz="20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几起事故，都是迷路的游客在丝毫没有感觉到压力的情况下，一不小心滚下去的。</a:t>
              </a:r>
              <a:endParaRPr lang="zh-CN" altLang="en-US" sz="20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楷体" panose="02010600040101010101" charset="-122"/>
              </a:endParaRPr>
            </a:p>
            <a:p>
              <a:pPr marL="457200" indent="-457200" algn="l" fontAlgn="auto">
                <a:lnSpc>
                  <a:spcPct val="150000"/>
                </a:lnSpc>
                <a:buAutoNum type="arabicPeriod"/>
              </a:pPr>
              <a:r>
                <a:rPr lang="zh-CN" altLang="en-US" sz="20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胸怀理想，肩上有责任感的人，才能承受住压力。</a:t>
              </a:r>
              <a:endParaRPr lang="zh-CN" altLang="en-US" sz="20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楷体" panose="02010600040101010101" charset="-122"/>
              </a:endParaRPr>
            </a:p>
          </p:txBody>
        </p:sp>
        <p:pic>
          <p:nvPicPr>
            <p:cNvPr id="74" name="图片 73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5143317" y="334832"/>
              <a:ext cx="1628140" cy="1628140"/>
            </a:xfrm>
            <a:prstGeom prst="rect">
              <a:avLst/>
            </a:prstGeom>
          </p:spPr>
        </p:pic>
      </p:grpSp>
      <p:sp>
        <p:nvSpPr>
          <p:cNvPr id="8" name="文本框 7"/>
          <p:cNvSpPr txBox="1"/>
          <p:nvPr/>
        </p:nvSpPr>
        <p:spPr>
          <a:xfrm>
            <a:off x="3718560" y="386080"/>
            <a:ext cx="47548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/>
            <a:r>
              <a:rPr lang="zh-CN" altLang="en-US" sz="2400" noProof="0" dirty="0">
                <a:ln>
                  <a:noFill/>
                </a:ln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听写句子、复习重点词、复述课文</a:t>
            </a:r>
            <a:endParaRPr lang="zh-CN" altLang="en-US" sz="240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</p:txBody>
      </p:sp>
      <p:sp>
        <p:nvSpPr>
          <p:cNvPr id="24" name="文本框 7"/>
          <p:cNvSpPr txBox="1"/>
          <p:nvPr/>
        </p:nvSpPr>
        <p:spPr>
          <a:xfrm>
            <a:off x="166805" y="214290"/>
            <a:ext cx="89789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复习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25" name="文本框 7"/>
          <p:cNvSpPr txBox="1"/>
          <p:nvPr/>
        </p:nvSpPr>
        <p:spPr>
          <a:xfrm>
            <a:off x="238243" y="702214"/>
            <a:ext cx="87630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Review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4" name="图片 3" descr="C:\Users\Administrator\Desktop\微信图片_20220925151133.png微信图片_2022092515113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455670" y="4156075"/>
            <a:ext cx="4528185" cy="242824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AutoShape 4" descr="@冒险家的旅程か★&#10;png免抠素材 海报装饰元素 png透明背景素材 卡通素材  贴纸素材 标签素材 风扇 夏季风扇 强力风扇 吹风 吹凉"/>
          <p:cNvSpPr>
            <a:spLocks noChangeAspect="1" noChangeArrowheads="1"/>
          </p:cNvSpPr>
          <p:nvPr/>
        </p:nvSpPr>
        <p:spPr bwMode="auto">
          <a:xfrm>
            <a:off x="156528" y="283527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10" name="组合 9"/>
          <p:cNvGrpSpPr/>
          <p:nvPr/>
        </p:nvGrpSpPr>
        <p:grpSpPr>
          <a:xfrm>
            <a:off x="2707958" y="1856740"/>
            <a:ext cx="6776720" cy="3400425"/>
            <a:chOff x="4263" y="2250"/>
            <a:chExt cx="10672" cy="5355"/>
          </a:xfrm>
        </p:grpSpPr>
        <p:pic>
          <p:nvPicPr>
            <p:cNvPr id="1026" name="Picture 2" descr="C:\Users\Administrator\Desktop\小红书\对外汉语战略搞钱计划\教学素材\图片\电脑.png"/>
            <p:cNvPicPr>
              <a:picLocks noChangeAspect="1" noChangeArrowheads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 bwMode="auto">
            <a:xfrm>
              <a:off x="4263" y="2250"/>
              <a:ext cx="10672" cy="5355"/>
            </a:xfrm>
            <a:prstGeom prst="rect">
              <a:avLst/>
            </a:prstGeom>
            <a:noFill/>
          </p:spPr>
        </p:pic>
        <p:sp>
          <p:nvSpPr>
            <p:cNvPr id="28" name="矩形 27"/>
            <p:cNvSpPr/>
            <p:nvPr/>
          </p:nvSpPr>
          <p:spPr>
            <a:xfrm>
              <a:off x="6063" y="2700"/>
              <a:ext cx="7088" cy="393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AF915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" name="图片 2" descr="C:\Users\Administrator\Desktop\QQ图片20220925152002.pngQQ图片2022092515200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846831" y="2142490"/>
            <a:ext cx="4500880" cy="2500630"/>
          </a:xfrm>
          <a:prstGeom prst="rect">
            <a:avLst/>
          </a:prstGeom>
        </p:spPr>
      </p:pic>
      <p:grpSp>
        <p:nvGrpSpPr>
          <p:cNvPr id="8" name="组合 7"/>
          <p:cNvGrpSpPr/>
          <p:nvPr/>
        </p:nvGrpSpPr>
        <p:grpSpPr>
          <a:xfrm>
            <a:off x="2425065" y="740410"/>
            <a:ext cx="7294880" cy="650240"/>
            <a:chOff x="3302" y="3426"/>
            <a:chExt cx="10274" cy="632"/>
          </a:xfrm>
        </p:grpSpPr>
        <p:sp>
          <p:nvSpPr>
            <p:cNvPr id="9" name="圆角矩形 8"/>
            <p:cNvSpPr/>
            <p:nvPr/>
          </p:nvSpPr>
          <p:spPr>
            <a:xfrm>
              <a:off x="3424" y="3426"/>
              <a:ext cx="10152" cy="632"/>
            </a:xfrm>
            <a:prstGeom prst="roundRect">
              <a:avLst/>
            </a:prstGeom>
            <a:noFill/>
            <a:ln w="19050">
              <a:solidFill>
                <a:srgbClr val="CFB26F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7"/>
            <p:cNvSpPr txBox="1"/>
            <p:nvPr/>
          </p:nvSpPr>
          <p:spPr>
            <a:xfrm>
              <a:off x="3302" y="3514"/>
              <a:ext cx="10274" cy="4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1" dirty="0">
                  <a:solidFill>
                    <a:srgbClr val="CFB26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imSun" panose="02010600030101010101" pitchFamily="2" charset="-122"/>
                  <a:sym typeface="Calibri" panose="020F0502020204030204" charset="0"/>
                </a:rPr>
                <a:t>你觉得这幅图片想告诉我们什么？</a:t>
              </a:r>
              <a:endParaRPr lang="zh-CN" altLang="en-US" sz="2400" b="1" noProof="0" dirty="0">
                <a:ln>
                  <a:noFill/>
                </a:ln>
                <a:solidFill>
                  <a:srgbClr val="CFB26F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SimSun" panose="02010600030101010101" pitchFamily="2" charset="-122"/>
                <a:sym typeface="Calibri" panose="020F0502020204030204" charset="0"/>
              </a:endParaRPr>
            </a:p>
          </p:txBody>
        </p:sp>
      </p:grpSp>
      <p:pic>
        <p:nvPicPr>
          <p:cNvPr id="30" name="图片 29" descr="老师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5965" y="3834765"/>
            <a:ext cx="1261110" cy="1217295"/>
          </a:xfrm>
          <a:prstGeom prst="rect">
            <a:avLst/>
          </a:prstGeom>
        </p:spPr>
      </p:pic>
      <p:sp>
        <p:nvSpPr>
          <p:cNvPr id="4" name="圆角矩形 3"/>
          <p:cNvSpPr/>
          <p:nvPr/>
        </p:nvSpPr>
        <p:spPr>
          <a:xfrm>
            <a:off x="308928" y="5643593"/>
            <a:ext cx="11615895" cy="1022447"/>
          </a:xfrm>
          <a:prstGeom prst="roundRect">
            <a:avLst>
              <a:gd name="adj" fmla="val 47532"/>
            </a:avLst>
          </a:prstGeom>
          <a:solidFill>
            <a:srgbClr val="CE7A77"/>
          </a:solidFill>
          <a:ln>
            <a:gradFill>
              <a:gsLst>
                <a:gs pos="0">
                  <a:srgbClr val="E19B93"/>
                </a:gs>
                <a:gs pos="100000">
                  <a:srgbClr val="C86E6E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308928" y="5671939"/>
            <a:ext cx="11657646" cy="1002364"/>
          </a:xfrm>
          <a:prstGeom prst="roundRect">
            <a:avLst>
              <a:gd name="adj" fmla="val 47532"/>
            </a:avLst>
          </a:prstGeom>
          <a:solidFill>
            <a:srgbClr val="E2A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96" name="组合 95"/>
          <p:cNvGrpSpPr/>
          <p:nvPr/>
        </p:nvGrpSpPr>
        <p:grpSpPr>
          <a:xfrm>
            <a:off x="237490" y="5635330"/>
            <a:ext cx="1054281" cy="1038973"/>
            <a:chOff x="584" y="3246"/>
            <a:chExt cx="1342" cy="1400"/>
          </a:xfrm>
        </p:grpSpPr>
        <p:sp>
          <p:nvSpPr>
            <p:cNvPr id="97" name="椭圆 96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E2AEAB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98" name="图片 97" descr="我卡通1压缩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6" name="文本框 7"/>
          <p:cNvSpPr txBox="1"/>
          <p:nvPr/>
        </p:nvSpPr>
        <p:spPr>
          <a:xfrm>
            <a:off x="981778" y="5743645"/>
            <a:ext cx="9894769" cy="830997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sz="2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+mn-ea"/>
              </a:rPr>
              <a:t>对于许多超时工作、不停加班的人而言，</a:t>
            </a:r>
            <a:r>
              <a:rPr lang="en-US" altLang="zh-CN" sz="2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+mn-ea"/>
              </a:rPr>
              <a:t>“</a:t>
            </a:r>
            <a:r>
              <a:rPr lang="zh-CN" altLang="en-US" sz="2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+mn-ea"/>
              </a:rPr>
              <a:t>不忙就焦虑</a:t>
            </a:r>
            <a:r>
              <a:rPr lang="en-US" altLang="zh-CN" sz="2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+mn-ea"/>
              </a:rPr>
              <a:t>”</a:t>
            </a:r>
            <a:r>
              <a:rPr lang="zh-CN" altLang="en-US" sz="2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+mn-ea"/>
              </a:rPr>
              <a:t>是他们普遍的困扰。变忙，是提升自我评价的手段之一。</a:t>
            </a:r>
            <a:endParaRPr lang="zh-CN" altLang="en-US" sz="24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+mn-ea"/>
            </a:endParaRPr>
          </a:p>
        </p:txBody>
      </p:sp>
      <p:sp>
        <p:nvSpPr>
          <p:cNvPr id="2" name="文本框 7"/>
          <p:cNvSpPr txBox="1"/>
          <p:nvPr/>
        </p:nvSpPr>
        <p:spPr>
          <a:xfrm>
            <a:off x="165735" y="2139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热身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7490" y="702310"/>
            <a:ext cx="117729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Warm-up</a:t>
            </a:r>
            <a:endParaRPr kumimoji="0" lang="en-US" altLang="zh-CN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2.59259E-6 L 0.86081 -0.00046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034" y="-2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9" name="Picture 4" descr="C:\Users\Administrator\Desktop\1.png1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143240" y="2316985"/>
            <a:ext cx="2748280" cy="220625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Picture 5" descr="C:\Users\Administrator\Desktop\6反省.png6反省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955334" y="438502"/>
            <a:ext cx="989330" cy="1102995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Picture 6" descr="C:\Users\Administrator\Desktop\2被动.png2被动"/>
          <p:cNvPicPr>
            <a:picLocks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806524" y="5199783"/>
            <a:ext cx="1286952" cy="940435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2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6" name="Picture 8" descr="C:\Users\Administrator\Desktop\3奴隶.png3奴隶"/>
          <p:cNvPicPr>
            <a:picLocks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108688" y="7450249"/>
            <a:ext cx="682625" cy="5795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0" name="组合 9"/>
          <p:cNvGrpSpPr/>
          <p:nvPr/>
        </p:nvGrpSpPr>
        <p:grpSpPr>
          <a:xfrm>
            <a:off x="167640" y="1459230"/>
            <a:ext cx="5486400" cy="3802380"/>
            <a:chOff x="264" y="2298"/>
            <a:chExt cx="8640" cy="5988"/>
          </a:xfrm>
        </p:grpSpPr>
        <p:sp>
          <p:nvSpPr>
            <p:cNvPr id="20" name="椭圆形标注 19"/>
            <p:cNvSpPr/>
            <p:nvPr/>
          </p:nvSpPr>
          <p:spPr>
            <a:xfrm>
              <a:off x="375" y="2298"/>
              <a:ext cx="8268" cy="5988"/>
            </a:xfrm>
            <a:prstGeom prst="wedgeEllipseCallout">
              <a:avLst>
                <a:gd name="adj1" fmla="val 61234"/>
                <a:gd name="adj2" fmla="val -2233"/>
              </a:avLst>
            </a:prstGeom>
            <a:solidFill>
              <a:srgbClr val="F79646"/>
            </a:solidFill>
            <a:ln w="57150">
              <a:solidFill>
                <a:srgbClr val="F79646"/>
              </a:solidFill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264" y="3113"/>
              <a:ext cx="8640" cy="421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eaLnBrk="0" fontAlgn="auto" hangingPunct="0">
                <a:buNone/>
              </a:pPr>
              <a:r>
                <a:rPr lang="en-US" altLang="zh-CN" sz="6000" b="1" dirty="0" err="1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mánglù</a:t>
              </a:r>
              <a:endParaRPr lang="en-US" altLang="zh-CN" sz="6000" b="1" dirty="0" err="1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  <a:p>
              <a:pPr algn="ctr" eaLnBrk="0" fontAlgn="auto" hangingPunct="0">
                <a:buNone/>
              </a:pPr>
              <a:r>
                <a:rPr lang="zh-CN" altLang="en-US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忙碌</a:t>
              </a:r>
              <a:endParaRPr lang="en-US" altLang="zh-CN" sz="8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  <a:p>
              <a:pPr algn="ctr" eaLnBrk="0" fontAlgn="auto" hangingPunct="0">
                <a:buNone/>
              </a:pPr>
              <a:r>
                <a:rPr lang="zh-CN" altLang="zh-CN" sz="28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adj. busy</a:t>
              </a:r>
              <a:endParaRPr lang="zh-CN" altLang="zh-CN" sz="28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238125" y="5471160"/>
            <a:ext cx="5415908" cy="720090"/>
            <a:chOff x="197" y="9126"/>
            <a:chExt cx="8625" cy="1134"/>
          </a:xfrm>
        </p:grpSpPr>
        <p:sp>
          <p:nvSpPr>
            <p:cNvPr id="3" name="圆角矩形 2"/>
            <p:cNvSpPr/>
            <p:nvPr/>
          </p:nvSpPr>
          <p:spPr>
            <a:xfrm>
              <a:off x="197" y="9126"/>
              <a:ext cx="8624" cy="113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197" y="9282"/>
              <a:ext cx="8625" cy="82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lvl="0" algn="ctr" fontAlgn="auto">
                <a:defRPr sz="1800"/>
              </a:pPr>
              <a:r>
                <a:rPr lang="zh-CN" altLang="en-US" sz="28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忙碌的生活</a:t>
              </a:r>
              <a:endParaRPr lang="zh-CN" altLang="en-US" sz="2800" b="1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endParaRPr>
            </a:p>
          </p:txBody>
        </p:sp>
      </p:grpSp>
    </p:spTree>
  </p:cSld>
  <p:clrMapOvr>
    <a:masterClrMapping/>
  </p:clrMapOvr>
  <p:transition spd="med"/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PA" val="v5.2.11"/>
</p:tagLst>
</file>

<file path=ppt/tags/tag101.xml><?xml version="1.0" encoding="utf-8"?>
<p:tagLst xmlns:p="http://schemas.openxmlformats.org/presentationml/2006/main">
  <p:tag name="PA" val="v5.2.11"/>
</p:tagLst>
</file>

<file path=ppt/tags/tag102.xml><?xml version="1.0" encoding="utf-8"?>
<p:tagLst xmlns:p="http://schemas.openxmlformats.org/presentationml/2006/main">
  <p:tag name="PA" val="v5.2.11"/>
</p:tagLst>
</file>

<file path=ppt/tags/tag103.xml><?xml version="1.0" encoding="utf-8"?>
<p:tagLst xmlns:p="http://schemas.openxmlformats.org/presentationml/2006/main">
  <p:tag name="PA" val="v5.2.11"/>
</p:tagLst>
</file>

<file path=ppt/tags/tag104.xml><?xml version="1.0" encoding="utf-8"?>
<p:tagLst xmlns:p="http://schemas.openxmlformats.org/presentationml/2006/main">
  <p:tag name="PA" val="v5.2.11"/>
</p:tagLst>
</file>

<file path=ppt/tags/tag105.xml><?xml version="1.0" encoding="utf-8"?>
<p:tagLst xmlns:p="http://schemas.openxmlformats.org/presentationml/2006/main">
  <p:tag name="PA" val="v5.2.11"/>
</p:tagLst>
</file>

<file path=ppt/tags/tag106.xml><?xml version="1.0" encoding="utf-8"?>
<p:tagLst xmlns:p="http://schemas.openxmlformats.org/presentationml/2006/main">
  <p:tag name="PA" val="v5.2.11"/>
</p:tagLst>
</file>

<file path=ppt/tags/tag107.xml><?xml version="1.0" encoding="utf-8"?>
<p:tagLst xmlns:p="http://schemas.openxmlformats.org/presentationml/2006/main">
  <p:tag name="PA" val="v5.2.11"/>
</p:tagLst>
</file>

<file path=ppt/tags/tag108.xml><?xml version="1.0" encoding="utf-8"?>
<p:tagLst xmlns:p="http://schemas.openxmlformats.org/presentationml/2006/main">
  <p:tag name="PA" val="v5.2.11"/>
</p:tagLst>
</file>

<file path=ppt/tags/tag109.xml><?xml version="1.0" encoding="utf-8"?>
<p:tagLst xmlns:p="http://schemas.openxmlformats.org/presentationml/2006/main">
  <p:tag name="PA" val="v5.2.11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PA" val="v5.2.11"/>
</p:tagLst>
</file>

<file path=ppt/tags/tag111.xml><?xml version="1.0" encoding="utf-8"?>
<p:tagLst xmlns:p="http://schemas.openxmlformats.org/presentationml/2006/main">
  <p:tag name="PA" val="v5.2.11"/>
</p:tagLst>
</file>

<file path=ppt/tags/tag112.xml><?xml version="1.0" encoding="utf-8"?>
<p:tagLst xmlns:p="http://schemas.openxmlformats.org/presentationml/2006/main">
  <p:tag name="PA" val="v5.2.11"/>
</p:tagLst>
</file>

<file path=ppt/tags/tag113.xml><?xml version="1.0" encoding="utf-8"?>
<p:tagLst xmlns:p="http://schemas.openxmlformats.org/presentationml/2006/main">
  <p:tag name="PA" val="v5.2.11"/>
</p:tagLst>
</file>

<file path=ppt/tags/tag114.xml><?xml version="1.0" encoding="utf-8"?>
<p:tagLst xmlns:p="http://schemas.openxmlformats.org/presentationml/2006/main">
  <p:tag name="PA" val="v5.2.11"/>
</p:tagLst>
</file>

<file path=ppt/tags/tag115.xml><?xml version="1.0" encoding="utf-8"?>
<p:tagLst xmlns:p="http://schemas.openxmlformats.org/presentationml/2006/main">
  <p:tag name="PA" val="v5.2.11"/>
</p:tagLst>
</file>

<file path=ppt/tags/tag116.xml><?xml version="1.0" encoding="utf-8"?>
<p:tagLst xmlns:p="http://schemas.openxmlformats.org/presentationml/2006/main">
  <p:tag name="PA" val="v5.2.11"/>
</p:tagLst>
</file>

<file path=ppt/tags/tag117.xml><?xml version="1.0" encoding="utf-8"?>
<p:tagLst xmlns:p="http://schemas.openxmlformats.org/presentationml/2006/main">
  <p:tag name="PA" val="v5.2.11"/>
</p:tagLst>
</file>

<file path=ppt/tags/tag118.xml><?xml version="1.0" encoding="utf-8"?>
<p:tagLst xmlns:p="http://schemas.openxmlformats.org/presentationml/2006/main">
  <p:tag name="PA" val="v5.2.11"/>
</p:tagLst>
</file>

<file path=ppt/tags/tag119.xml><?xml version="1.0" encoding="utf-8"?>
<p:tagLst xmlns:p="http://schemas.openxmlformats.org/presentationml/2006/main">
  <p:tag name="PA" val="v5.2.11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PA" val="v5.2.11"/>
</p:tagLst>
</file>

<file path=ppt/tags/tag121.xml><?xml version="1.0" encoding="utf-8"?>
<p:tagLst xmlns:p="http://schemas.openxmlformats.org/presentationml/2006/main">
  <p:tag name="PA" val="v5.2.11"/>
</p:tagLst>
</file>

<file path=ppt/tags/tag122.xml><?xml version="1.0" encoding="utf-8"?>
<p:tagLst xmlns:p="http://schemas.openxmlformats.org/presentationml/2006/main">
  <p:tag name="PA" val="v5.2.11"/>
</p:tagLst>
</file>

<file path=ppt/tags/tag123.xml><?xml version="1.0" encoding="utf-8"?>
<p:tagLst xmlns:p="http://schemas.openxmlformats.org/presentationml/2006/main">
  <p:tag name="PA" val="v5.2.11"/>
</p:tagLst>
</file>

<file path=ppt/tags/tag124.xml><?xml version="1.0" encoding="utf-8"?>
<p:tagLst xmlns:p="http://schemas.openxmlformats.org/presentationml/2006/main">
  <p:tag name="PA" val="v5.2.11"/>
</p:tagLst>
</file>

<file path=ppt/tags/tag125.xml><?xml version="1.0" encoding="utf-8"?>
<p:tagLst xmlns:p="http://schemas.openxmlformats.org/presentationml/2006/main">
  <p:tag name="PA" val="v5.2.11"/>
</p:tagLst>
</file>

<file path=ppt/tags/tag126.xml><?xml version="1.0" encoding="utf-8"?>
<p:tagLst xmlns:p="http://schemas.openxmlformats.org/presentationml/2006/main">
  <p:tag name="PA" val="v5.2.11"/>
</p:tagLst>
</file>

<file path=ppt/tags/tag127.xml><?xml version="1.0" encoding="utf-8"?>
<p:tagLst xmlns:p="http://schemas.openxmlformats.org/presentationml/2006/main">
  <p:tag name="PA" val="v5.2.11"/>
</p:tagLst>
</file>

<file path=ppt/tags/tag128.xml><?xml version="1.0" encoding="utf-8"?>
<p:tagLst xmlns:p="http://schemas.openxmlformats.org/presentationml/2006/main">
  <p:tag name="PA" val="v5.2.11"/>
</p:tagLst>
</file>

<file path=ppt/tags/tag129.xml><?xml version="1.0" encoding="utf-8"?>
<p:tagLst xmlns:p="http://schemas.openxmlformats.org/presentationml/2006/main">
  <p:tag name="PA" val="v5.2.11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PA" val="v5.2.11"/>
</p:tagLst>
</file>

<file path=ppt/tags/tag131.xml><?xml version="1.0" encoding="utf-8"?>
<p:tagLst xmlns:p="http://schemas.openxmlformats.org/presentationml/2006/main">
  <p:tag name="PA" val="v5.2.11"/>
</p:tagLst>
</file>

<file path=ppt/tags/tag132.xml><?xml version="1.0" encoding="utf-8"?>
<p:tagLst xmlns:p="http://schemas.openxmlformats.org/presentationml/2006/main">
  <p:tag name="PA" val="v5.2.11"/>
</p:tagLst>
</file>

<file path=ppt/tags/tag133.xml><?xml version="1.0" encoding="utf-8"?>
<p:tagLst xmlns:p="http://schemas.openxmlformats.org/presentationml/2006/main">
  <p:tag name="PA" val="v5.2.11"/>
</p:tagLst>
</file>

<file path=ppt/tags/tag134.xml><?xml version="1.0" encoding="utf-8"?>
<p:tagLst xmlns:p="http://schemas.openxmlformats.org/presentationml/2006/main">
  <p:tag name="PA" val="v5.2.11"/>
</p:tagLst>
</file>

<file path=ppt/tags/tag135.xml><?xml version="1.0" encoding="utf-8"?>
<p:tagLst xmlns:p="http://schemas.openxmlformats.org/presentationml/2006/main">
  <p:tag name="PA" val="v5.2.11"/>
</p:tagLst>
</file>

<file path=ppt/tags/tag136.xml><?xml version="1.0" encoding="utf-8"?>
<p:tagLst xmlns:p="http://schemas.openxmlformats.org/presentationml/2006/main">
  <p:tag name="PA" val="v5.2.11"/>
</p:tagLst>
</file>

<file path=ppt/tags/tag137.xml><?xml version="1.0" encoding="utf-8"?>
<p:tagLst xmlns:p="http://schemas.openxmlformats.org/presentationml/2006/main">
  <p:tag name="PA" val="v5.2.11"/>
</p:tagLst>
</file>

<file path=ppt/tags/tag138.xml><?xml version="1.0" encoding="utf-8"?>
<p:tagLst xmlns:p="http://schemas.openxmlformats.org/presentationml/2006/main">
  <p:tag name="PA" val="v5.2.11"/>
</p:tagLst>
</file>

<file path=ppt/tags/tag139.xml><?xml version="1.0" encoding="utf-8"?>
<p:tagLst xmlns:p="http://schemas.openxmlformats.org/presentationml/2006/main">
  <p:tag name="PA" val="v5.2.11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PA" val="v5.2.11"/>
</p:tagLst>
</file>

<file path=ppt/tags/tag141.xml><?xml version="1.0" encoding="utf-8"?>
<p:tagLst xmlns:p="http://schemas.openxmlformats.org/presentationml/2006/main">
  <p:tag name="PA" val="v5.2.11"/>
</p:tagLst>
</file>

<file path=ppt/tags/tag142.xml><?xml version="1.0" encoding="utf-8"?>
<p:tagLst xmlns:p="http://schemas.openxmlformats.org/presentationml/2006/main">
  <p:tag name="PA" val="v5.2.11"/>
</p:tagLst>
</file>

<file path=ppt/tags/tag143.xml><?xml version="1.0" encoding="utf-8"?>
<p:tagLst xmlns:p="http://schemas.openxmlformats.org/presentationml/2006/main">
  <p:tag name="PA" val="v5.2.11"/>
</p:tagLst>
</file>

<file path=ppt/tags/tag144.xml><?xml version="1.0" encoding="utf-8"?>
<p:tagLst xmlns:p="http://schemas.openxmlformats.org/presentationml/2006/main">
  <p:tag name="PA" val="v5.2.11"/>
</p:tagLst>
</file>

<file path=ppt/tags/tag145.xml><?xml version="1.0" encoding="utf-8"?>
<p:tagLst xmlns:p="http://schemas.openxmlformats.org/presentationml/2006/main">
  <p:tag name="PA" val="v5.2.11"/>
</p:tagLst>
</file>

<file path=ppt/tags/tag146.xml><?xml version="1.0" encoding="utf-8"?>
<p:tagLst xmlns:p="http://schemas.openxmlformats.org/presentationml/2006/main">
  <p:tag name="PA" val="v5.2.11"/>
</p:tagLst>
</file>

<file path=ppt/tags/tag147.xml><?xml version="1.0" encoding="utf-8"?>
<p:tagLst xmlns:p="http://schemas.openxmlformats.org/presentationml/2006/main">
  <p:tag name="PA" val="v5.2.11"/>
</p:tagLst>
</file>

<file path=ppt/tags/tag148.xml><?xml version="1.0" encoding="utf-8"?>
<p:tagLst xmlns:p="http://schemas.openxmlformats.org/presentationml/2006/main">
  <p:tag name="PA" val="v5.2.11"/>
</p:tagLst>
</file>

<file path=ppt/tags/tag149.xml><?xml version="1.0" encoding="utf-8"?>
<p:tagLst xmlns:p="http://schemas.openxmlformats.org/presentationml/2006/main">
  <p:tag name="PA" val="v5.2.11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PA" val="v5.2.11"/>
</p:tagLst>
</file>

<file path=ppt/tags/tag151.xml><?xml version="1.0" encoding="utf-8"?>
<p:tagLst xmlns:p="http://schemas.openxmlformats.org/presentationml/2006/main">
  <p:tag name="PA" val="v5.2.11"/>
</p:tagLst>
</file>

<file path=ppt/tags/tag152.xml><?xml version="1.0" encoding="utf-8"?>
<p:tagLst xmlns:p="http://schemas.openxmlformats.org/presentationml/2006/main">
  <p:tag name="PA" val="v5.2.11"/>
</p:tagLst>
</file>

<file path=ppt/tags/tag153.xml><?xml version="1.0" encoding="utf-8"?>
<p:tagLst xmlns:p="http://schemas.openxmlformats.org/presentationml/2006/main">
  <p:tag name="PA" val="v5.2.11"/>
</p:tagLst>
</file>

<file path=ppt/tags/tag154.xml><?xml version="1.0" encoding="utf-8"?>
<p:tagLst xmlns:p="http://schemas.openxmlformats.org/presentationml/2006/main">
  <p:tag name="PA" val="v5.2.11"/>
</p:tagLst>
</file>

<file path=ppt/tags/tag155.xml><?xml version="1.0" encoding="utf-8"?>
<p:tagLst xmlns:p="http://schemas.openxmlformats.org/presentationml/2006/main">
  <p:tag name="PA" val="v5.2.11"/>
</p:tagLst>
</file>

<file path=ppt/tags/tag156.xml><?xml version="1.0" encoding="utf-8"?>
<p:tagLst xmlns:p="http://schemas.openxmlformats.org/presentationml/2006/main">
  <p:tag name="PA" val="v5.2.11"/>
</p:tagLst>
</file>

<file path=ppt/tags/tag157.xml><?xml version="1.0" encoding="utf-8"?>
<p:tagLst xmlns:p="http://schemas.openxmlformats.org/presentationml/2006/main">
  <p:tag name="PA" val="v5.2.11"/>
</p:tagLst>
</file>

<file path=ppt/tags/tag158.xml><?xml version="1.0" encoding="utf-8"?>
<p:tagLst xmlns:p="http://schemas.openxmlformats.org/presentationml/2006/main">
  <p:tag name="PA" val="v5.2.11"/>
</p:tagLst>
</file>

<file path=ppt/tags/tag159.xml><?xml version="1.0" encoding="utf-8"?>
<p:tagLst xmlns:p="http://schemas.openxmlformats.org/presentationml/2006/main">
  <p:tag name="PA" val="v5.2.11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PA" val="v5.2.11"/>
</p:tagLst>
</file>

<file path=ppt/tags/tag161.xml><?xml version="1.0" encoding="utf-8"?>
<p:tagLst xmlns:p="http://schemas.openxmlformats.org/presentationml/2006/main">
  <p:tag name="PA" val="v5.2.11"/>
</p:tagLst>
</file>

<file path=ppt/tags/tag162.xml><?xml version="1.0" encoding="utf-8"?>
<p:tagLst xmlns:p="http://schemas.openxmlformats.org/presentationml/2006/main">
  <p:tag name="PA" val="v5.2.11"/>
</p:tagLst>
</file>

<file path=ppt/tags/tag163.xml><?xml version="1.0" encoding="utf-8"?>
<p:tagLst xmlns:p="http://schemas.openxmlformats.org/presentationml/2006/main">
  <p:tag name="PA" val="v5.2.11"/>
</p:tagLst>
</file>

<file path=ppt/tags/tag164.xml><?xml version="1.0" encoding="utf-8"?>
<p:tagLst xmlns:p="http://schemas.openxmlformats.org/presentationml/2006/main">
  <p:tag name="PA" val="v5.2.11"/>
</p:tagLst>
</file>

<file path=ppt/tags/tag165.xml><?xml version="1.0" encoding="utf-8"?>
<p:tagLst xmlns:p="http://schemas.openxmlformats.org/presentationml/2006/main">
  <p:tag name="PA" val="v5.2.11"/>
</p:tagLst>
</file>

<file path=ppt/tags/tag166.xml><?xml version="1.0" encoding="utf-8"?>
<p:tagLst xmlns:p="http://schemas.openxmlformats.org/presentationml/2006/main">
  <p:tag name="PA" val="v5.2.11"/>
</p:tagLst>
</file>

<file path=ppt/tags/tag167.xml><?xml version="1.0" encoding="utf-8"?>
<p:tagLst xmlns:p="http://schemas.openxmlformats.org/presentationml/2006/main">
  <p:tag name="PA" val="v5.2.11"/>
</p:tagLst>
</file>

<file path=ppt/tags/tag168.xml><?xml version="1.0" encoding="utf-8"?>
<p:tagLst xmlns:p="http://schemas.openxmlformats.org/presentationml/2006/main">
  <p:tag name="PA" val="v5.2.11"/>
</p:tagLst>
</file>

<file path=ppt/tags/tag169.xml><?xml version="1.0" encoding="utf-8"?>
<p:tagLst xmlns:p="http://schemas.openxmlformats.org/presentationml/2006/main">
  <p:tag name="PA" val="v5.2.11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PA" val="v5.2.11"/>
</p:tagLst>
</file>

<file path=ppt/tags/tag171.xml><?xml version="1.0" encoding="utf-8"?>
<p:tagLst xmlns:p="http://schemas.openxmlformats.org/presentationml/2006/main">
  <p:tag name="PA" val="v5.2.11"/>
</p:tagLst>
</file>

<file path=ppt/tags/tag172.xml><?xml version="1.0" encoding="utf-8"?>
<p:tagLst xmlns:p="http://schemas.openxmlformats.org/presentationml/2006/main">
  <p:tag name="PA" val="v5.2.11"/>
</p:tagLst>
</file>

<file path=ppt/tags/tag173.xml><?xml version="1.0" encoding="utf-8"?>
<p:tagLst xmlns:p="http://schemas.openxmlformats.org/presentationml/2006/main">
  <p:tag name="PA" val="v5.2.11"/>
</p:tagLst>
</file>

<file path=ppt/tags/tag174.xml><?xml version="1.0" encoding="utf-8"?>
<p:tagLst xmlns:p="http://schemas.openxmlformats.org/presentationml/2006/main">
  <p:tag name="PA" val="v5.2.11"/>
</p:tagLst>
</file>

<file path=ppt/tags/tag175.xml><?xml version="1.0" encoding="utf-8"?>
<p:tagLst xmlns:p="http://schemas.openxmlformats.org/presentationml/2006/main">
  <p:tag name="PA" val="v5.2.11"/>
</p:tagLst>
</file>

<file path=ppt/tags/tag176.xml><?xml version="1.0" encoding="utf-8"?>
<p:tagLst xmlns:p="http://schemas.openxmlformats.org/presentationml/2006/main">
  <p:tag name="PA" val="v5.2.11"/>
</p:tagLst>
</file>

<file path=ppt/tags/tag177.xml><?xml version="1.0" encoding="utf-8"?>
<p:tagLst xmlns:p="http://schemas.openxmlformats.org/presentationml/2006/main">
  <p:tag name="PA" val="v5.2.11"/>
</p:tagLst>
</file>

<file path=ppt/tags/tag178.xml><?xml version="1.0" encoding="utf-8"?>
<p:tagLst xmlns:p="http://schemas.openxmlformats.org/presentationml/2006/main">
  <p:tag name="PA" val="v5.2.11"/>
</p:tagLst>
</file>

<file path=ppt/tags/tag179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81.xml><?xml version="1.0" encoding="utf-8"?>
<p:tagLst xmlns:p="http://schemas.openxmlformats.org/presentationml/2006/main">
  <p:tag name="PA" val="v5.2.11"/>
</p:tagLst>
</file>

<file path=ppt/tags/tag182.xml><?xml version="1.0" encoding="utf-8"?>
<p:tagLst xmlns:p="http://schemas.openxmlformats.org/presentationml/2006/main">
  <p:tag name="PA" val="v5.2.11"/>
</p:tagLst>
</file>

<file path=ppt/tags/tag183.xml><?xml version="1.0" encoding="utf-8"?>
<p:tagLst xmlns:p="http://schemas.openxmlformats.org/presentationml/2006/main">
  <p:tag name="PA" val="v5.2.11"/>
</p:tagLst>
</file>

<file path=ppt/tags/tag184.xml><?xml version="1.0" encoding="utf-8"?>
<p:tagLst xmlns:p="http://schemas.openxmlformats.org/presentationml/2006/main">
  <p:tag name="PA" val="v5.2.11"/>
</p:tagLst>
</file>

<file path=ppt/tags/tag185.xml><?xml version="1.0" encoding="utf-8"?>
<p:tagLst xmlns:p="http://schemas.openxmlformats.org/presentationml/2006/main">
  <p:tag name="PA" val="v5.2.11"/>
</p:tagLst>
</file>

<file path=ppt/tags/tag186.xml><?xml version="1.0" encoding="utf-8"?>
<p:tagLst xmlns:p="http://schemas.openxmlformats.org/presentationml/2006/main">
  <p:tag name="PA" val="v5.2.11"/>
</p:tagLst>
</file>

<file path=ppt/tags/tag187.xml><?xml version="1.0" encoding="utf-8"?>
<p:tagLst xmlns:p="http://schemas.openxmlformats.org/presentationml/2006/main">
  <p:tag name="PA" val="v5.2.11"/>
</p:tagLst>
</file>

<file path=ppt/tags/tag188.xml><?xml version="1.0" encoding="utf-8"?>
<p:tagLst xmlns:p="http://schemas.openxmlformats.org/presentationml/2006/main">
  <p:tag name="PA" val="v5.2.11"/>
</p:tagLst>
</file>

<file path=ppt/tags/tag189.xml><?xml version="1.0" encoding="utf-8"?>
<p:tagLst xmlns:p="http://schemas.openxmlformats.org/presentationml/2006/main">
  <p:tag name="PA" val="v5.2.11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PA" val="v5.2.11"/>
</p:tagLst>
</file>

<file path=ppt/tags/tag191.xml><?xml version="1.0" encoding="utf-8"?>
<p:tagLst xmlns:p="http://schemas.openxmlformats.org/presentationml/2006/main">
  <p:tag name="PA" val="v5.2.11"/>
</p:tagLst>
</file>

<file path=ppt/tags/tag192.xml><?xml version="1.0" encoding="utf-8"?>
<p:tagLst xmlns:p="http://schemas.openxmlformats.org/presentationml/2006/main">
  <p:tag name="PA" val="v5.2.11"/>
</p:tagLst>
</file>

<file path=ppt/tags/tag193.xml><?xml version="1.0" encoding="utf-8"?>
<p:tagLst xmlns:p="http://schemas.openxmlformats.org/presentationml/2006/main">
  <p:tag name="PA" val="v5.2.11"/>
</p:tagLst>
</file>

<file path=ppt/tags/tag194.xml><?xml version="1.0" encoding="utf-8"?>
<p:tagLst xmlns:p="http://schemas.openxmlformats.org/presentationml/2006/main">
  <p:tag name="PA" val="v5.2.11"/>
</p:tagLst>
</file>

<file path=ppt/tags/tag195.xml><?xml version="1.0" encoding="utf-8"?>
<p:tagLst xmlns:p="http://schemas.openxmlformats.org/presentationml/2006/main">
  <p:tag name="PA" val="v5.2.11"/>
</p:tagLst>
</file>

<file path=ppt/tags/tag196.xml><?xml version="1.0" encoding="utf-8"?>
<p:tagLst xmlns:p="http://schemas.openxmlformats.org/presentationml/2006/main">
  <p:tag name="PA" val="v5.2.11"/>
</p:tagLst>
</file>

<file path=ppt/tags/tag197.xml><?xml version="1.0" encoding="utf-8"?>
<p:tagLst xmlns:p="http://schemas.openxmlformats.org/presentationml/2006/main">
  <p:tag name="PA" val="v5.2.11"/>
</p:tagLst>
</file>

<file path=ppt/tags/tag198.xml><?xml version="1.0" encoding="utf-8"?>
<p:tagLst xmlns:p="http://schemas.openxmlformats.org/presentationml/2006/main">
  <p:tag name="PA" val="v5.2.11"/>
</p:tagLst>
</file>

<file path=ppt/tags/tag199.xml><?xml version="1.0" encoding="utf-8"?>
<p:tagLst xmlns:p="http://schemas.openxmlformats.org/presentationml/2006/main">
  <p:tag name="PA" val="v5.2.11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PA" val="v5.2.11"/>
</p:tagLst>
</file>

<file path=ppt/tags/tag201.xml><?xml version="1.0" encoding="utf-8"?>
<p:tagLst xmlns:p="http://schemas.openxmlformats.org/presentationml/2006/main">
  <p:tag name="PA" val="v5.2.11"/>
</p:tagLst>
</file>

<file path=ppt/tags/tag202.xml><?xml version="1.0" encoding="utf-8"?>
<p:tagLst xmlns:p="http://schemas.openxmlformats.org/presentationml/2006/main">
  <p:tag name="PA" val="v5.2.11"/>
</p:tagLst>
</file>

<file path=ppt/tags/tag203.xml><?xml version="1.0" encoding="utf-8"?>
<p:tagLst xmlns:p="http://schemas.openxmlformats.org/presentationml/2006/main">
  <p:tag name="PA" val="v5.2.11"/>
</p:tagLst>
</file>

<file path=ppt/tags/tag204.xml><?xml version="1.0" encoding="utf-8"?>
<p:tagLst xmlns:p="http://schemas.openxmlformats.org/presentationml/2006/main">
  <p:tag name="PA" val="v5.2.11"/>
</p:tagLst>
</file>

<file path=ppt/tags/tag205.xml><?xml version="1.0" encoding="utf-8"?>
<p:tagLst xmlns:p="http://schemas.openxmlformats.org/presentationml/2006/main">
  <p:tag name="PA" val="v5.2.11"/>
</p:tagLst>
</file>

<file path=ppt/tags/tag206.xml><?xml version="1.0" encoding="utf-8"?>
<p:tagLst xmlns:p="http://schemas.openxmlformats.org/presentationml/2006/main">
  <p:tag name="PA" val="v5.2.11"/>
</p:tagLst>
</file>

<file path=ppt/tags/tag207.xml><?xml version="1.0" encoding="utf-8"?>
<p:tagLst xmlns:p="http://schemas.openxmlformats.org/presentationml/2006/main">
  <p:tag name="PA" val="v5.2.11"/>
</p:tagLst>
</file>

<file path=ppt/tags/tag208.xml><?xml version="1.0" encoding="utf-8"?>
<p:tagLst xmlns:p="http://schemas.openxmlformats.org/presentationml/2006/main">
  <p:tag name="PA" val="v5.2.11"/>
</p:tagLst>
</file>

<file path=ppt/tags/tag209.xml><?xml version="1.0" encoding="utf-8"?>
<p:tagLst xmlns:p="http://schemas.openxmlformats.org/presentationml/2006/main">
  <p:tag name="PA" val="v5.2.11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PA" val="v5.2.11"/>
</p:tagLst>
</file>

<file path=ppt/tags/tag211.xml><?xml version="1.0" encoding="utf-8"?>
<p:tagLst xmlns:p="http://schemas.openxmlformats.org/presentationml/2006/main">
  <p:tag name="PA" val="v5.2.11"/>
</p:tagLst>
</file>

<file path=ppt/tags/tag212.xml><?xml version="1.0" encoding="utf-8"?>
<p:tagLst xmlns:p="http://schemas.openxmlformats.org/presentationml/2006/main">
  <p:tag name="PA" val="v5.2.11"/>
</p:tagLst>
</file>

<file path=ppt/tags/tag213.xml><?xml version="1.0" encoding="utf-8"?>
<p:tagLst xmlns:p="http://schemas.openxmlformats.org/presentationml/2006/main">
  <p:tag name="PA" val="v5.2.11"/>
</p:tagLst>
</file>

<file path=ppt/tags/tag214.xml><?xml version="1.0" encoding="utf-8"?>
<p:tagLst xmlns:p="http://schemas.openxmlformats.org/presentationml/2006/main">
  <p:tag name="PA" val="v5.2.11"/>
</p:tagLst>
</file>

<file path=ppt/tags/tag215.xml><?xml version="1.0" encoding="utf-8"?>
<p:tagLst xmlns:p="http://schemas.openxmlformats.org/presentationml/2006/main">
  <p:tag name="PA" val="v5.2.11"/>
</p:tagLst>
</file>

<file path=ppt/tags/tag216.xml><?xml version="1.0" encoding="utf-8"?>
<p:tagLst xmlns:p="http://schemas.openxmlformats.org/presentationml/2006/main">
  <p:tag name="PA" val="v5.2.11"/>
</p:tagLst>
</file>

<file path=ppt/tags/tag217.xml><?xml version="1.0" encoding="utf-8"?>
<p:tagLst xmlns:p="http://schemas.openxmlformats.org/presentationml/2006/main">
  <p:tag name="PA" val="v5.2.11"/>
</p:tagLst>
</file>

<file path=ppt/tags/tag218.xml><?xml version="1.0" encoding="utf-8"?>
<p:tagLst xmlns:p="http://schemas.openxmlformats.org/presentationml/2006/main">
  <p:tag name="PA" val="v5.2.11"/>
</p:tagLst>
</file>

<file path=ppt/tags/tag219.xml><?xml version="1.0" encoding="utf-8"?>
<p:tagLst xmlns:p="http://schemas.openxmlformats.org/presentationml/2006/main">
  <p:tag name="PA" val="v5.2.11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20.xml><?xml version="1.0" encoding="utf-8"?>
<p:tagLst xmlns:p="http://schemas.openxmlformats.org/presentationml/2006/main">
  <p:tag name="PA" val="v5.2.11"/>
</p:tagLst>
</file>

<file path=ppt/tags/tag221.xml><?xml version="1.0" encoding="utf-8"?>
<p:tagLst xmlns:p="http://schemas.openxmlformats.org/presentationml/2006/main">
  <p:tag name="PA" val="v5.2.11"/>
</p:tagLst>
</file>

<file path=ppt/tags/tag222.xml><?xml version="1.0" encoding="utf-8"?>
<p:tagLst xmlns:p="http://schemas.openxmlformats.org/presentationml/2006/main">
  <p:tag name="PA" val="v5.2.11"/>
</p:tagLst>
</file>

<file path=ppt/tags/tag223.xml><?xml version="1.0" encoding="utf-8"?>
<p:tagLst xmlns:p="http://schemas.openxmlformats.org/presentationml/2006/main">
  <p:tag name="PA" val="v5.2.11"/>
</p:tagLst>
</file>

<file path=ppt/tags/tag224.xml><?xml version="1.0" encoding="utf-8"?>
<p:tagLst xmlns:p="http://schemas.openxmlformats.org/presentationml/2006/main">
  <p:tag name="PA" val="v5.2.11"/>
</p:tagLst>
</file>

<file path=ppt/tags/tag225.xml><?xml version="1.0" encoding="utf-8"?>
<p:tagLst xmlns:p="http://schemas.openxmlformats.org/presentationml/2006/main">
  <p:tag name="PA" val="v5.2.11"/>
</p:tagLst>
</file>

<file path=ppt/tags/tag226.xml><?xml version="1.0" encoding="utf-8"?>
<p:tagLst xmlns:p="http://schemas.openxmlformats.org/presentationml/2006/main">
  <p:tag name="PA" val="v5.2.11"/>
</p:tagLst>
</file>

<file path=ppt/tags/tag227.xml><?xml version="1.0" encoding="utf-8"?>
<p:tagLst xmlns:p="http://schemas.openxmlformats.org/presentationml/2006/main">
  <p:tag name="PA" val="v5.2.11"/>
</p:tagLst>
</file>

<file path=ppt/tags/tag228.xml><?xml version="1.0" encoding="utf-8"?>
<p:tagLst xmlns:p="http://schemas.openxmlformats.org/presentationml/2006/main">
  <p:tag name="PA" val="v5.2.11"/>
</p:tagLst>
</file>

<file path=ppt/tags/tag229.xml><?xml version="1.0" encoding="utf-8"?>
<p:tagLst xmlns:p="http://schemas.openxmlformats.org/presentationml/2006/main">
  <p:tag name="PA" val="v5.2.11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0.xml><?xml version="1.0" encoding="utf-8"?>
<p:tagLst xmlns:p="http://schemas.openxmlformats.org/presentationml/2006/main">
  <p:tag name="PA" val="v5.2.11"/>
</p:tagLst>
</file>

<file path=ppt/tags/tag231.xml><?xml version="1.0" encoding="utf-8"?>
<p:tagLst xmlns:p="http://schemas.openxmlformats.org/presentationml/2006/main">
  <p:tag name="PA" val="v5.2.11"/>
</p:tagLst>
</file>

<file path=ppt/tags/tag232.xml><?xml version="1.0" encoding="utf-8"?>
<p:tagLst xmlns:p="http://schemas.openxmlformats.org/presentationml/2006/main">
  <p:tag name="PA" val="v5.2.11"/>
</p:tagLst>
</file>

<file path=ppt/tags/tag233.xml><?xml version="1.0" encoding="utf-8"?>
<p:tagLst xmlns:p="http://schemas.openxmlformats.org/presentationml/2006/main">
  <p:tag name="PA" val="v5.2.11"/>
</p:tagLst>
</file>

<file path=ppt/tags/tag234.xml><?xml version="1.0" encoding="utf-8"?>
<p:tagLst xmlns:p="http://schemas.openxmlformats.org/presentationml/2006/main">
  <p:tag name="PA" val="v5.2.11"/>
</p:tagLst>
</file>

<file path=ppt/tags/tag235.xml><?xml version="1.0" encoding="utf-8"?>
<p:tagLst xmlns:p="http://schemas.openxmlformats.org/presentationml/2006/main">
  <p:tag name="PA" val="v5.2.11"/>
</p:tagLst>
</file>

<file path=ppt/tags/tag236.xml><?xml version="1.0" encoding="utf-8"?>
<p:tagLst xmlns:p="http://schemas.openxmlformats.org/presentationml/2006/main">
  <p:tag name="PA" val="v5.2.11"/>
</p:tagLst>
</file>

<file path=ppt/tags/tag237.xml><?xml version="1.0" encoding="utf-8"?>
<p:tagLst xmlns:p="http://schemas.openxmlformats.org/presentationml/2006/main">
  <p:tag name="PA" val="v5.2.11"/>
</p:tagLst>
</file>

<file path=ppt/tags/tag238.xml><?xml version="1.0" encoding="utf-8"?>
<p:tagLst xmlns:p="http://schemas.openxmlformats.org/presentationml/2006/main">
  <p:tag name="PA" val="v5.2.11"/>
</p:tagLst>
</file>

<file path=ppt/tags/tag239.xml><?xml version="1.0" encoding="utf-8"?>
<p:tagLst xmlns:p="http://schemas.openxmlformats.org/presentationml/2006/main">
  <p:tag name="PA" val="v5.2.11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0.xml><?xml version="1.0" encoding="utf-8"?>
<p:tagLst xmlns:p="http://schemas.openxmlformats.org/presentationml/2006/main">
  <p:tag name="PA" val="v5.2.11"/>
</p:tagLst>
</file>

<file path=ppt/tags/tag241.xml><?xml version="1.0" encoding="utf-8"?>
<p:tagLst xmlns:p="http://schemas.openxmlformats.org/presentationml/2006/main">
  <p:tag name="PA" val="v5.2.11"/>
</p:tagLst>
</file>

<file path=ppt/tags/tag242.xml><?xml version="1.0" encoding="utf-8"?>
<p:tagLst xmlns:p="http://schemas.openxmlformats.org/presentationml/2006/main">
  <p:tag name="PA" val="v5.2.11"/>
</p:tagLst>
</file>

<file path=ppt/tags/tag243.xml><?xml version="1.0" encoding="utf-8"?>
<p:tagLst xmlns:p="http://schemas.openxmlformats.org/presentationml/2006/main">
  <p:tag name="PA" val="v5.2.11"/>
</p:tagLst>
</file>

<file path=ppt/tags/tag244.xml><?xml version="1.0" encoding="utf-8"?>
<p:tagLst xmlns:p="http://schemas.openxmlformats.org/presentationml/2006/main">
  <p:tag name="PA" val="v5.2.11"/>
</p:tagLst>
</file>

<file path=ppt/tags/tag245.xml><?xml version="1.0" encoding="utf-8"?>
<p:tagLst xmlns:p="http://schemas.openxmlformats.org/presentationml/2006/main">
  <p:tag name="PA" val="v5.2.11"/>
</p:tagLst>
</file>

<file path=ppt/tags/tag246.xml><?xml version="1.0" encoding="utf-8"?>
<p:tagLst xmlns:p="http://schemas.openxmlformats.org/presentationml/2006/main">
  <p:tag name="PA" val="v5.2.11"/>
</p:tagLst>
</file>

<file path=ppt/tags/tag247.xml><?xml version="1.0" encoding="utf-8"?>
<p:tagLst xmlns:p="http://schemas.openxmlformats.org/presentationml/2006/main">
  <p:tag name="PA" val="v5.2.11"/>
</p:tagLst>
</file>

<file path=ppt/tags/tag248.xml><?xml version="1.0" encoding="utf-8"?>
<p:tagLst xmlns:p="http://schemas.openxmlformats.org/presentationml/2006/main">
  <p:tag name="PA" val="v5.2.11"/>
</p:tagLst>
</file>

<file path=ppt/tags/tag249.xml><?xml version="1.0" encoding="utf-8"?>
<p:tagLst xmlns:p="http://schemas.openxmlformats.org/presentationml/2006/main">
  <p:tag name="PA" val="v5.2.11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0.xml><?xml version="1.0" encoding="utf-8"?>
<p:tagLst xmlns:p="http://schemas.openxmlformats.org/presentationml/2006/main">
  <p:tag name="PA" val="v5.2.11"/>
</p:tagLst>
</file>

<file path=ppt/tags/tag251.xml><?xml version="1.0" encoding="utf-8"?>
<p:tagLst xmlns:p="http://schemas.openxmlformats.org/presentationml/2006/main">
  <p:tag name="PA" val="v5.2.11"/>
</p:tagLst>
</file>

<file path=ppt/tags/tag252.xml><?xml version="1.0" encoding="utf-8"?>
<p:tagLst xmlns:p="http://schemas.openxmlformats.org/presentationml/2006/main">
  <p:tag name="PA" val="v5.2.11"/>
</p:tagLst>
</file>

<file path=ppt/tags/tag253.xml><?xml version="1.0" encoding="utf-8"?>
<p:tagLst xmlns:p="http://schemas.openxmlformats.org/presentationml/2006/main">
  <p:tag name="PA" val="v5.2.11"/>
</p:tagLst>
</file>

<file path=ppt/tags/tag254.xml><?xml version="1.0" encoding="utf-8"?>
<p:tagLst xmlns:p="http://schemas.openxmlformats.org/presentationml/2006/main">
  <p:tag name="PA" val="v5.2.11"/>
</p:tagLst>
</file>

<file path=ppt/tags/tag255.xml><?xml version="1.0" encoding="utf-8"?>
<p:tagLst xmlns:p="http://schemas.openxmlformats.org/presentationml/2006/main">
  <p:tag name="PA" val="v5.2.11"/>
</p:tagLst>
</file>

<file path=ppt/tags/tag256.xml><?xml version="1.0" encoding="utf-8"?>
<p:tagLst xmlns:p="http://schemas.openxmlformats.org/presentationml/2006/main">
  <p:tag name="PA" val="v5.2.11"/>
</p:tagLst>
</file>

<file path=ppt/tags/tag257.xml><?xml version="1.0" encoding="utf-8"?>
<p:tagLst xmlns:p="http://schemas.openxmlformats.org/presentationml/2006/main">
  <p:tag name="PA" val="v5.2.11"/>
</p:tagLst>
</file>

<file path=ppt/tags/tag258.xml><?xml version="1.0" encoding="utf-8"?>
<p:tagLst xmlns:p="http://schemas.openxmlformats.org/presentationml/2006/main">
  <p:tag name="PA" val="v5.2.11"/>
</p:tagLst>
</file>

<file path=ppt/tags/tag259.xml><?xml version="1.0" encoding="utf-8"?>
<p:tagLst xmlns:p="http://schemas.openxmlformats.org/presentationml/2006/main">
  <p:tag name="PA" val="v5.2.11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0.xml><?xml version="1.0" encoding="utf-8"?>
<p:tagLst xmlns:p="http://schemas.openxmlformats.org/presentationml/2006/main">
  <p:tag name="PA" val="v5.2.11"/>
</p:tagLst>
</file>

<file path=ppt/tags/tag261.xml><?xml version="1.0" encoding="utf-8"?>
<p:tagLst xmlns:p="http://schemas.openxmlformats.org/presentationml/2006/main">
  <p:tag name="PA" val="v5.2.11"/>
</p:tagLst>
</file>

<file path=ppt/tags/tag262.xml><?xml version="1.0" encoding="utf-8"?>
<p:tagLst xmlns:p="http://schemas.openxmlformats.org/presentationml/2006/main">
  <p:tag name="PA" val="v5.2.11"/>
</p:tagLst>
</file>

<file path=ppt/tags/tag263.xml><?xml version="1.0" encoding="utf-8"?>
<p:tagLst xmlns:p="http://schemas.openxmlformats.org/presentationml/2006/main">
  <p:tag name="PA" val="v5.2.11"/>
</p:tagLst>
</file>

<file path=ppt/tags/tag264.xml><?xml version="1.0" encoding="utf-8"?>
<p:tagLst xmlns:p="http://schemas.openxmlformats.org/presentationml/2006/main">
  <p:tag name="PA" val="v5.2.11"/>
</p:tagLst>
</file>

<file path=ppt/tags/tag265.xml><?xml version="1.0" encoding="utf-8"?>
<p:tagLst xmlns:p="http://schemas.openxmlformats.org/presentationml/2006/main">
  <p:tag name="PA" val="v5.2.11"/>
</p:tagLst>
</file>

<file path=ppt/tags/tag266.xml><?xml version="1.0" encoding="utf-8"?>
<p:tagLst xmlns:p="http://schemas.openxmlformats.org/presentationml/2006/main">
  <p:tag name="PA" val="v5.2.11"/>
</p:tagLst>
</file>

<file path=ppt/tags/tag267.xml><?xml version="1.0" encoding="utf-8"?>
<p:tagLst xmlns:p="http://schemas.openxmlformats.org/presentationml/2006/main">
  <p:tag name="PA" val="v5.2.11"/>
</p:tagLst>
</file>

<file path=ppt/tags/tag268.xml><?xml version="1.0" encoding="utf-8"?>
<p:tagLst xmlns:p="http://schemas.openxmlformats.org/presentationml/2006/main">
  <p:tag name="PA" val="v5.2.11"/>
</p:tagLst>
</file>

<file path=ppt/tags/tag269.xml><?xml version="1.0" encoding="utf-8"?>
<p:tagLst xmlns:p="http://schemas.openxmlformats.org/presentationml/2006/main">
  <p:tag name="PA" val="v5.2.11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0.xml><?xml version="1.0" encoding="utf-8"?>
<p:tagLst xmlns:p="http://schemas.openxmlformats.org/presentationml/2006/main">
  <p:tag name="PA" val="v5.2.11"/>
</p:tagLst>
</file>

<file path=ppt/tags/tag271.xml><?xml version="1.0" encoding="utf-8"?>
<p:tagLst xmlns:p="http://schemas.openxmlformats.org/presentationml/2006/main">
  <p:tag name="PA" val="v5.2.11"/>
</p:tagLst>
</file>

<file path=ppt/tags/tag272.xml><?xml version="1.0" encoding="utf-8"?>
<p:tagLst xmlns:p="http://schemas.openxmlformats.org/presentationml/2006/main">
  <p:tag name="PA" val="v5.2.11"/>
</p:tagLst>
</file>

<file path=ppt/tags/tag273.xml><?xml version="1.0" encoding="utf-8"?>
<p:tagLst xmlns:p="http://schemas.openxmlformats.org/presentationml/2006/main">
  <p:tag name="PA" val="v5.2.11"/>
</p:tagLst>
</file>

<file path=ppt/tags/tag274.xml><?xml version="1.0" encoding="utf-8"?>
<p:tagLst xmlns:p="http://schemas.openxmlformats.org/presentationml/2006/main">
  <p:tag name="PA" val="v5.2.11"/>
</p:tagLst>
</file>

<file path=ppt/tags/tag275.xml><?xml version="1.0" encoding="utf-8"?>
<p:tagLst xmlns:p="http://schemas.openxmlformats.org/presentationml/2006/main">
  <p:tag name="PA" val="v5.2.11"/>
</p:tagLst>
</file>

<file path=ppt/tags/tag276.xml><?xml version="1.0" encoding="utf-8"?>
<p:tagLst xmlns:p="http://schemas.openxmlformats.org/presentationml/2006/main">
  <p:tag name="PA" val="v5.2.11"/>
</p:tagLst>
</file>

<file path=ppt/tags/tag277.xml><?xml version="1.0" encoding="utf-8"?>
<p:tagLst xmlns:p="http://schemas.openxmlformats.org/presentationml/2006/main">
  <p:tag name="PA" val="v5.2.11"/>
</p:tagLst>
</file>

<file path=ppt/tags/tag278.xml><?xml version="1.0" encoding="utf-8"?>
<p:tagLst xmlns:p="http://schemas.openxmlformats.org/presentationml/2006/main">
  <p:tag name="PA" val="v5.2.11"/>
</p:tagLst>
</file>

<file path=ppt/tags/tag279.xml><?xml version="1.0" encoding="utf-8"?>
<p:tagLst xmlns:p="http://schemas.openxmlformats.org/presentationml/2006/main">
  <p:tag name="PA" val="v5.2.11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0.xml><?xml version="1.0" encoding="utf-8"?>
<p:tagLst xmlns:p="http://schemas.openxmlformats.org/presentationml/2006/main">
  <p:tag name="PA" val="v5.2.11"/>
</p:tagLst>
</file>

<file path=ppt/tags/tag281.xml><?xml version="1.0" encoding="utf-8"?>
<p:tagLst xmlns:p="http://schemas.openxmlformats.org/presentationml/2006/main">
  <p:tag name="PA" val="v5.2.11"/>
</p:tagLst>
</file>

<file path=ppt/tags/tag282.xml><?xml version="1.0" encoding="utf-8"?>
<p:tagLst xmlns:p="http://schemas.openxmlformats.org/presentationml/2006/main">
  <p:tag name="PA" val="v5.2.11"/>
</p:tagLst>
</file>

<file path=ppt/tags/tag283.xml><?xml version="1.0" encoding="utf-8"?>
<p:tagLst xmlns:p="http://schemas.openxmlformats.org/presentationml/2006/main">
  <p:tag name="PA" val="v5.2.11"/>
</p:tagLst>
</file>

<file path=ppt/tags/tag284.xml><?xml version="1.0" encoding="utf-8"?>
<p:tagLst xmlns:p="http://schemas.openxmlformats.org/presentationml/2006/main">
  <p:tag name="PA" val="v5.2.11"/>
</p:tagLst>
</file>

<file path=ppt/tags/tag285.xml><?xml version="1.0" encoding="utf-8"?>
<p:tagLst xmlns:p="http://schemas.openxmlformats.org/presentationml/2006/main">
  <p:tag name="PA" val="v5.2.11"/>
</p:tagLst>
</file>

<file path=ppt/tags/tag286.xml><?xml version="1.0" encoding="utf-8"?>
<p:tagLst xmlns:p="http://schemas.openxmlformats.org/presentationml/2006/main">
  <p:tag name="PA" val="v5.2.11"/>
</p:tagLst>
</file>

<file path=ppt/tags/tag287.xml><?xml version="1.0" encoding="utf-8"?>
<p:tagLst xmlns:p="http://schemas.openxmlformats.org/presentationml/2006/main">
  <p:tag name="PA" val="v5.2.11"/>
</p:tagLst>
</file>

<file path=ppt/tags/tag288.xml><?xml version="1.0" encoding="utf-8"?>
<p:tagLst xmlns:p="http://schemas.openxmlformats.org/presentationml/2006/main">
  <p:tag name="PA" val="v5.2.11"/>
</p:tagLst>
</file>

<file path=ppt/tags/tag289.xml><?xml version="1.0" encoding="utf-8"?>
<p:tagLst xmlns:p="http://schemas.openxmlformats.org/presentationml/2006/main">
  <p:tag name="PA" val="v5.2.11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0.xml><?xml version="1.0" encoding="utf-8"?>
<p:tagLst xmlns:p="http://schemas.openxmlformats.org/presentationml/2006/main">
  <p:tag name="PA" val="v5.2.11"/>
</p:tagLst>
</file>

<file path=ppt/tags/tag291.xml><?xml version="1.0" encoding="utf-8"?>
<p:tagLst xmlns:p="http://schemas.openxmlformats.org/presentationml/2006/main">
  <p:tag name="PA" val="v5.2.11"/>
</p:tagLst>
</file>

<file path=ppt/tags/tag292.xml><?xml version="1.0" encoding="utf-8"?>
<p:tagLst xmlns:p="http://schemas.openxmlformats.org/presentationml/2006/main">
  <p:tag name="PA" val="v5.2.11"/>
</p:tagLst>
</file>

<file path=ppt/tags/tag293.xml><?xml version="1.0" encoding="utf-8"?>
<p:tagLst xmlns:p="http://schemas.openxmlformats.org/presentationml/2006/main">
  <p:tag name="PA" val="v5.2.11"/>
</p:tagLst>
</file>

<file path=ppt/tags/tag294.xml><?xml version="1.0" encoding="utf-8"?>
<p:tagLst xmlns:p="http://schemas.openxmlformats.org/presentationml/2006/main">
  <p:tag name="PA" val="v5.2.11"/>
</p:tagLst>
</file>

<file path=ppt/tags/tag295.xml><?xml version="1.0" encoding="utf-8"?>
<p:tagLst xmlns:p="http://schemas.openxmlformats.org/presentationml/2006/main">
  <p:tag name="PA" val="v5.2.11"/>
</p:tagLst>
</file>

<file path=ppt/tags/tag296.xml><?xml version="1.0" encoding="utf-8"?>
<p:tagLst xmlns:p="http://schemas.openxmlformats.org/presentationml/2006/main">
  <p:tag name="PA" val="v5.2.11"/>
</p:tagLst>
</file>

<file path=ppt/tags/tag297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298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299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00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301.xml><?xml version="1.0" encoding="utf-8"?>
<p:tagLst xmlns:p="http://schemas.openxmlformats.org/presentationml/2006/main">
  <p:tag name="PA" val="v5.2.11"/>
</p:tagLst>
</file>

<file path=ppt/tags/tag302.xml><?xml version="1.0" encoding="utf-8"?>
<p:tagLst xmlns:p="http://schemas.openxmlformats.org/presentationml/2006/main">
  <p:tag name="PA" val="v5.2.11"/>
</p:tagLst>
</file>

<file path=ppt/tags/tag303.xml><?xml version="1.0" encoding="utf-8"?>
<p:tagLst xmlns:p="http://schemas.openxmlformats.org/presentationml/2006/main">
  <p:tag name="PA" val="v5.2.11"/>
</p:tagLst>
</file>

<file path=ppt/tags/tag304.xml><?xml version="1.0" encoding="utf-8"?>
<p:tagLst xmlns:p="http://schemas.openxmlformats.org/presentationml/2006/main">
  <p:tag name="PA" val="v5.2.11"/>
</p:tagLst>
</file>

<file path=ppt/tags/tag305.xml><?xml version="1.0" encoding="utf-8"?>
<p:tagLst xmlns:p="http://schemas.openxmlformats.org/presentationml/2006/main">
  <p:tag name="PA" val="v5.2.11"/>
</p:tagLst>
</file>

<file path=ppt/tags/tag306.xml><?xml version="1.0" encoding="utf-8"?>
<p:tagLst xmlns:p="http://schemas.openxmlformats.org/presentationml/2006/main">
  <p:tag name="PA" val="v5.2.11"/>
</p:tagLst>
</file>

<file path=ppt/tags/tag307.xml><?xml version="1.0" encoding="utf-8"?>
<p:tagLst xmlns:p="http://schemas.openxmlformats.org/presentationml/2006/main">
  <p:tag name="PA" val="v5.2.11"/>
</p:tagLst>
</file>

<file path=ppt/tags/tag308.xml><?xml version="1.0" encoding="utf-8"?>
<p:tagLst xmlns:p="http://schemas.openxmlformats.org/presentationml/2006/main">
  <p:tag name="PA" val="v5.2.11"/>
</p:tagLst>
</file>

<file path=ppt/tags/tag309.xml><?xml version="1.0" encoding="utf-8"?>
<p:tagLst xmlns:p="http://schemas.openxmlformats.org/presentationml/2006/main">
  <p:tag name="PA" val="v5.2.11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0.xml><?xml version="1.0" encoding="utf-8"?>
<p:tagLst xmlns:p="http://schemas.openxmlformats.org/presentationml/2006/main">
  <p:tag name="PA" val="v5.2.11"/>
</p:tagLst>
</file>

<file path=ppt/tags/tag311.xml><?xml version="1.0" encoding="utf-8"?>
<p:tagLst xmlns:p="http://schemas.openxmlformats.org/presentationml/2006/main">
  <p:tag name="PA" val="v5.2.11"/>
</p:tagLst>
</file>

<file path=ppt/tags/tag312.xml><?xml version="1.0" encoding="utf-8"?>
<p:tagLst xmlns:p="http://schemas.openxmlformats.org/presentationml/2006/main">
  <p:tag name="PA" val="v5.2.11"/>
</p:tagLst>
</file>

<file path=ppt/tags/tag313.xml><?xml version="1.0" encoding="utf-8"?>
<p:tagLst xmlns:p="http://schemas.openxmlformats.org/presentationml/2006/main">
  <p:tag name="PA" val="v5.2.11"/>
</p:tagLst>
</file>

<file path=ppt/tags/tag314.xml><?xml version="1.0" encoding="utf-8"?>
<p:tagLst xmlns:p="http://schemas.openxmlformats.org/presentationml/2006/main">
  <p:tag name="PA" val="v5.2.11"/>
</p:tagLst>
</file>

<file path=ppt/tags/tag315.xml><?xml version="1.0" encoding="utf-8"?>
<p:tagLst xmlns:p="http://schemas.openxmlformats.org/presentationml/2006/main">
  <p:tag name="PA" val="v5.2.11"/>
</p:tagLst>
</file>

<file path=ppt/tags/tag316.xml><?xml version="1.0" encoding="utf-8"?>
<p:tagLst xmlns:p="http://schemas.openxmlformats.org/presentationml/2006/main">
  <p:tag name="PA" val="v5.2.11"/>
</p:tagLst>
</file>

<file path=ppt/tags/tag317.xml><?xml version="1.0" encoding="utf-8"?>
<p:tagLst xmlns:p="http://schemas.openxmlformats.org/presentationml/2006/main">
  <p:tag name="PA" val="v5.2.11"/>
</p:tagLst>
</file>

<file path=ppt/tags/tag318.xml><?xml version="1.0" encoding="utf-8"?>
<p:tagLst xmlns:p="http://schemas.openxmlformats.org/presentationml/2006/main">
  <p:tag name="PA" val="v5.2.11"/>
</p:tagLst>
</file>

<file path=ppt/tags/tag319.xml><?xml version="1.0" encoding="utf-8"?>
<p:tagLst xmlns:p="http://schemas.openxmlformats.org/presentationml/2006/main">
  <p:tag name="PA" val="v5.2.11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0.xml><?xml version="1.0" encoding="utf-8"?>
<p:tagLst xmlns:p="http://schemas.openxmlformats.org/presentationml/2006/main">
  <p:tag name="PA" val="v5.2.11"/>
</p:tagLst>
</file>

<file path=ppt/tags/tag321.xml><?xml version="1.0" encoding="utf-8"?>
<p:tagLst xmlns:p="http://schemas.openxmlformats.org/presentationml/2006/main">
  <p:tag name="PA" val="v5.2.11"/>
</p:tagLst>
</file>

<file path=ppt/tags/tag322.xml><?xml version="1.0" encoding="utf-8"?>
<p:tagLst xmlns:p="http://schemas.openxmlformats.org/presentationml/2006/main">
  <p:tag name="PA" val="v5.2.11"/>
</p:tagLst>
</file>

<file path=ppt/tags/tag323.xml><?xml version="1.0" encoding="utf-8"?>
<p:tagLst xmlns:p="http://schemas.openxmlformats.org/presentationml/2006/main">
  <p:tag name="PA" val="v5.2.11"/>
</p:tagLst>
</file>

<file path=ppt/tags/tag324.xml><?xml version="1.0" encoding="utf-8"?>
<p:tagLst xmlns:p="http://schemas.openxmlformats.org/presentationml/2006/main">
  <p:tag name="PA" val="v5.2.11"/>
</p:tagLst>
</file>

<file path=ppt/tags/tag325.xml><?xml version="1.0" encoding="utf-8"?>
<p:tagLst xmlns:p="http://schemas.openxmlformats.org/presentationml/2006/main">
  <p:tag name="PA" val="v5.2.11"/>
</p:tagLst>
</file>

<file path=ppt/tags/tag326.xml><?xml version="1.0" encoding="utf-8"?>
<p:tagLst xmlns:p="http://schemas.openxmlformats.org/presentationml/2006/main">
  <p:tag name="PA" val="v5.2.11"/>
</p:tagLst>
</file>

<file path=ppt/tags/tag327.xml><?xml version="1.0" encoding="utf-8"?>
<p:tagLst xmlns:p="http://schemas.openxmlformats.org/presentationml/2006/main">
  <p:tag name="PA" val="v5.2.11"/>
</p:tagLst>
</file>

<file path=ppt/tags/tag328.xml><?xml version="1.0" encoding="utf-8"?>
<p:tagLst xmlns:p="http://schemas.openxmlformats.org/presentationml/2006/main">
  <p:tag name="PA" val="v5.2.11"/>
</p:tagLst>
</file>

<file path=ppt/tags/tag329.xml><?xml version="1.0" encoding="utf-8"?>
<p:tagLst xmlns:p="http://schemas.openxmlformats.org/presentationml/2006/main">
  <p:tag name="PA" val="v5.2.11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0.xml><?xml version="1.0" encoding="utf-8"?>
<p:tagLst xmlns:p="http://schemas.openxmlformats.org/presentationml/2006/main">
  <p:tag name="PA" val="v5.2.11"/>
</p:tagLst>
</file>

<file path=ppt/tags/tag331.xml><?xml version="1.0" encoding="utf-8"?>
<p:tagLst xmlns:p="http://schemas.openxmlformats.org/presentationml/2006/main">
  <p:tag name="PA" val="v5.2.11"/>
</p:tagLst>
</file>

<file path=ppt/tags/tag332.xml><?xml version="1.0" encoding="utf-8"?>
<p:tagLst xmlns:p="http://schemas.openxmlformats.org/presentationml/2006/main">
  <p:tag name="PA" val="v5.2.11"/>
</p:tagLst>
</file>

<file path=ppt/tags/tag333.xml><?xml version="1.0" encoding="utf-8"?>
<p:tagLst xmlns:p="http://schemas.openxmlformats.org/presentationml/2006/main">
  <p:tag name="PA" val="v5.2.11"/>
</p:tagLst>
</file>

<file path=ppt/tags/tag334.xml><?xml version="1.0" encoding="utf-8"?>
<p:tagLst xmlns:p="http://schemas.openxmlformats.org/presentationml/2006/main">
  <p:tag name="PA" val="v5.2.11"/>
</p:tagLst>
</file>

<file path=ppt/tags/tag335.xml><?xml version="1.0" encoding="utf-8"?>
<p:tagLst xmlns:p="http://schemas.openxmlformats.org/presentationml/2006/main">
  <p:tag name="PA" val="v5.2.11"/>
</p:tagLst>
</file>

<file path=ppt/tags/tag336.xml><?xml version="1.0" encoding="utf-8"?>
<p:tagLst xmlns:p="http://schemas.openxmlformats.org/presentationml/2006/main">
  <p:tag name="PA" val="v5.2.11"/>
</p:tagLst>
</file>

<file path=ppt/tags/tag337.xml><?xml version="1.0" encoding="utf-8"?>
<p:tagLst xmlns:p="http://schemas.openxmlformats.org/presentationml/2006/main">
  <p:tag name="PA" val="v5.2.11"/>
</p:tagLst>
</file>

<file path=ppt/tags/tag338.xml><?xml version="1.0" encoding="utf-8"?>
<p:tagLst xmlns:p="http://schemas.openxmlformats.org/presentationml/2006/main">
  <p:tag name="PA" val="v5.2.11"/>
</p:tagLst>
</file>

<file path=ppt/tags/tag339.xml><?xml version="1.0" encoding="utf-8"?>
<p:tagLst xmlns:p="http://schemas.openxmlformats.org/presentationml/2006/main">
  <p:tag name="PA" val="v5.2.11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40.xml><?xml version="1.0" encoding="utf-8"?>
<p:tagLst xmlns:p="http://schemas.openxmlformats.org/presentationml/2006/main">
  <p:tag name="PA" val="v5.2.11"/>
</p:tagLst>
</file>

<file path=ppt/tags/tag341.xml><?xml version="1.0" encoding="utf-8"?>
<p:tagLst xmlns:p="http://schemas.openxmlformats.org/presentationml/2006/main">
  <p:tag name="PA" val="v5.2.11"/>
</p:tagLst>
</file>

<file path=ppt/tags/tag342.xml><?xml version="1.0" encoding="utf-8"?>
<p:tagLst xmlns:p="http://schemas.openxmlformats.org/presentationml/2006/main">
  <p:tag name="PA" val="v5.2.11"/>
</p:tagLst>
</file>

<file path=ppt/tags/tag343.xml><?xml version="1.0" encoding="utf-8"?>
<p:tagLst xmlns:p="http://schemas.openxmlformats.org/presentationml/2006/main">
  <p:tag name="PA" val="v5.2.11"/>
</p:tagLst>
</file>

<file path=ppt/tags/tag344.xml><?xml version="1.0" encoding="utf-8"?>
<p:tagLst xmlns:p="http://schemas.openxmlformats.org/presentationml/2006/main">
  <p:tag name="PA" val="v5.2.11"/>
</p:tagLst>
</file>

<file path=ppt/tags/tag345.xml><?xml version="1.0" encoding="utf-8"?>
<p:tagLst xmlns:p="http://schemas.openxmlformats.org/presentationml/2006/main">
  <p:tag name="PA" val="v5.2.11"/>
</p:tagLst>
</file>

<file path=ppt/tags/tag346.xml><?xml version="1.0" encoding="utf-8"?>
<p:tagLst xmlns:p="http://schemas.openxmlformats.org/presentationml/2006/main">
  <p:tag name="PA" val="v5.2.11"/>
</p:tagLst>
</file>

<file path=ppt/tags/tag347.xml><?xml version="1.0" encoding="utf-8"?>
<p:tagLst xmlns:p="http://schemas.openxmlformats.org/presentationml/2006/main">
  <p:tag name="PA" val="v5.2.11"/>
</p:tagLst>
</file>

<file path=ppt/tags/tag348.xml><?xml version="1.0" encoding="utf-8"?>
<p:tagLst xmlns:p="http://schemas.openxmlformats.org/presentationml/2006/main">
  <p:tag name="PA" val="v5.2.11"/>
</p:tagLst>
</file>

<file path=ppt/tags/tag349.xml><?xml version="1.0" encoding="utf-8"?>
<p:tagLst xmlns:p="http://schemas.openxmlformats.org/presentationml/2006/main">
  <p:tag name="PA" val="v5.2.11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0.xml><?xml version="1.0" encoding="utf-8"?>
<p:tagLst xmlns:p="http://schemas.openxmlformats.org/presentationml/2006/main">
  <p:tag name="PA" val="v5.2.11"/>
</p:tagLst>
</file>

<file path=ppt/tags/tag351.xml><?xml version="1.0" encoding="utf-8"?>
<p:tagLst xmlns:p="http://schemas.openxmlformats.org/presentationml/2006/main">
  <p:tag name="PA" val="v5.2.11"/>
</p:tagLst>
</file>

<file path=ppt/tags/tag352.xml><?xml version="1.0" encoding="utf-8"?>
<p:tagLst xmlns:p="http://schemas.openxmlformats.org/presentationml/2006/main">
  <p:tag name="PA" val="v5.2.11"/>
</p:tagLst>
</file>

<file path=ppt/tags/tag353.xml><?xml version="1.0" encoding="utf-8"?>
<p:tagLst xmlns:p="http://schemas.openxmlformats.org/presentationml/2006/main">
  <p:tag name="PA" val="v5.2.11"/>
</p:tagLst>
</file>

<file path=ppt/tags/tag354.xml><?xml version="1.0" encoding="utf-8"?>
<p:tagLst xmlns:p="http://schemas.openxmlformats.org/presentationml/2006/main">
  <p:tag name="PA" val="v5.2.11"/>
</p:tagLst>
</file>

<file path=ppt/tags/tag355.xml><?xml version="1.0" encoding="utf-8"?>
<p:tagLst xmlns:p="http://schemas.openxmlformats.org/presentationml/2006/main">
  <p:tag name="PA" val="v5.2.11"/>
</p:tagLst>
</file>

<file path=ppt/tags/tag356.xml><?xml version="1.0" encoding="utf-8"?>
<p:tagLst xmlns:p="http://schemas.openxmlformats.org/presentationml/2006/main">
  <p:tag name="PA" val="v5.2.11"/>
</p:tagLst>
</file>

<file path=ppt/tags/tag357.xml><?xml version="1.0" encoding="utf-8"?>
<p:tagLst xmlns:p="http://schemas.openxmlformats.org/presentationml/2006/main">
  <p:tag name="PA" val="v5.2.11"/>
</p:tagLst>
</file>

<file path=ppt/tags/tag358.xml><?xml version="1.0" encoding="utf-8"?>
<p:tagLst xmlns:p="http://schemas.openxmlformats.org/presentationml/2006/main">
  <p:tag name="PA" val="v5.2.11"/>
</p:tagLst>
</file>

<file path=ppt/tags/tag359.xml><?xml version="1.0" encoding="utf-8"?>
<p:tagLst xmlns:p="http://schemas.openxmlformats.org/presentationml/2006/main">
  <p:tag name="PA" val="v5.2.11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0.xml><?xml version="1.0" encoding="utf-8"?>
<p:tagLst xmlns:p="http://schemas.openxmlformats.org/presentationml/2006/main">
  <p:tag name="PA" val="v5.2.11"/>
</p:tagLst>
</file>

<file path=ppt/tags/tag361.xml><?xml version="1.0" encoding="utf-8"?>
<p:tagLst xmlns:p="http://schemas.openxmlformats.org/presentationml/2006/main">
  <p:tag name="PA" val="v5.2.11"/>
</p:tagLst>
</file>

<file path=ppt/tags/tag362.xml><?xml version="1.0" encoding="utf-8"?>
<p:tagLst xmlns:p="http://schemas.openxmlformats.org/presentationml/2006/main">
  <p:tag name="PA" val="v5.2.11"/>
</p:tagLst>
</file>

<file path=ppt/tags/tag363.xml><?xml version="1.0" encoding="utf-8"?>
<p:tagLst xmlns:p="http://schemas.openxmlformats.org/presentationml/2006/main">
  <p:tag name="PA" val="v5.2.11"/>
</p:tagLst>
</file>

<file path=ppt/tags/tag364.xml><?xml version="1.0" encoding="utf-8"?>
<p:tagLst xmlns:p="http://schemas.openxmlformats.org/presentationml/2006/main">
  <p:tag name="PA" val="v5.2.11"/>
</p:tagLst>
</file>

<file path=ppt/tags/tag365.xml><?xml version="1.0" encoding="utf-8"?>
<p:tagLst xmlns:p="http://schemas.openxmlformats.org/presentationml/2006/main">
  <p:tag name="PA" val="v5.2.11"/>
</p:tagLst>
</file>

<file path=ppt/tags/tag366.xml><?xml version="1.0" encoding="utf-8"?>
<p:tagLst xmlns:p="http://schemas.openxmlformats.org/presentationml/2006/main">
  <p:tag name="PA" val="v5.2.11"/>
</p:tagLst>
</file>

<file path=ppt/tags/tag367.xml><?xml version="1.0" encoding="utf-8"?>
<p:tagLst xmlns:p="http://schemas.openxmlformats.org/presentationml/2006/main">
  <p:tag name="PA" val="v5.2.11"/>
</p:tagLst>
</file>

<file path=ppt/tags/tag368.xml><?xml version="1.0" encoding="utf-8"?>
<p:tagLst xmlns:p="http://schemas.openxmlformats.org/presentationml/2006/main">
  <p:tag name="PA" val="v5.2.11"/>
</p:tagLst>
</file>

<file path=ppt/tags/tag369.xml><?xml version="1.0" encoding="utf-8"?>
<p:tagLst xmlns:p="http://schemas.openxmlformats.org/presentationml/2006/main">
  <p:tag name="PA" val="v5.2.11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70.xml><?xml version="1.0" encoding="utf-8"?>
<p:tagLst xmlns:p="http://schemas.openxmlformats.org/presentationml/2006/main">
  <p:tag name="PA" val="v5.2.11"/>
</p:tagLst>
</file>

<file path=ppt/tags/tag371.xml><?xml version="1.0" encoding="utf-8"?>
<p:tagLst xmlns:p="http://schemas.openxmlformats.org/presentationml/2006/main">
  <p:tag name="PA" val="v5.2.11"/>
</p:tagLst>
</file>

<file path=ppt/tags/tag372.xml><?xml version="1.0" encoding="utf-8"?>
<p:tagLst xmlns:p="http://schemas.openxmlformats.org/presentationml/2006/main">
  <p:tag name="PA" val="v5.2.11"/>
</p:tagLst>
</file>

<file path=ppt/tags/tag373.xml><?xml version="1.0" encoding="utf-8"?>
<p:tagLst xmlns:p="http://schemas.openxmlformats.org/presentationml/2006/main">
  <p:tag name="PA" val="v5.2.11"/>
</p:tagLst>
</file>

<file path=ppt/tags/tag374.xml><?xml version="1.0" encoding="utf-8"?>
<p:tagLst xmlns:p="http://schemas.openxmlformats.org/presentationml/2006/main">
  <p:tag name="PA" val="v5.2.11"/>
</p:tagLst>
</file>

<file path=ppt/tags/tag375.xml><?xml version="1.0" encoding="utf-8"?>
<p:tagLst xmlns:p="http://schemas.openxmlformats.org/presentationml/2006/main">
  <p:tag name="PA" val="v5.2.11"/>
</p:tagLst>
</file>

<file path=ppt/tags/tag376.xml><?xml version="1.0" encoding="utf-8"?>
<p:tagLst xmlns:p="http://schemas.openxmlformats.org/presentationml/2006/main">
  <p:tag name="PA" val="v5.2.11"/>
</p:tagLst>
</file>

<file path=ppt/tags/tag377.xml><?xml version="1.0" encoding="utf-8"?>
<p:tagLst xmlns:p="http://schemas.openxmlformats.org/presentationml/2006/main">
  <p:tag name="PA" val="v5.2.11"/>
</p:tagLst>
</file>

<file path=ppt/tags/tag378.xml><?xml version="1.0" encoding="utf-8"?>
<p:tagLst xmlns:p="http://schemas.openxmlformats.org/presentationml/2006/main">
  <p:tag name="PA" val="v5.2.11"/>
</p:tagLst>
</file>

<file path=ppt/tags/tag379.xml><?xml version="1.0" encoding="utf-8"?>
<p:tagLst xmlns:p="http://schemas.openxmlformats.org/presentationml/2006/main">
  <p:tag name="PA" val="v5.2.11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0.xml><?xml version="1.0" encoding="utf-8"?>
<p:tagLst xmlns:p="http://schemas.openxmlformats.org/presentationml/2006/main">
  <p:tag name="PA" val="v5.2.11"/>
</p:tagLst>
</file>

<file path=ppt/tags/tag381.xml><?xml version="1.0" encoding="utf-8"?>
<p:tagLst xmlns:p="http://schemas.openxmlformats.org/presentationml/2006/main">
  <p:tag name="PA" val="v5.2.11"/>
</p:tagLst>
</file>

<file path=ppt/tags/tag382.xml><?xml version="1.0" encoding="utf-8"?>
<p:tagLst xmlns:p="http://schemas.openxmlformats.org/presentationml/2006/main">
  <p:tag name="PA" val="v5.2.11"/>
</p:tagLst>
</file>

<file path=ppt/tags/tag383.xml><?xml version="1.0" encoding="utf-8"?>
<p:tagLst xmlns:p="http://schemas.openxmlformats.org/presentationml/2006/main">
  <p:tag name="PA" val="v5.2.11"/>
</p:tagLst>
</file>

<file path=ppt/tags/tag384.xml><?xml version="1.0" encoding="utf-8"?>
<p:tagLst xmlns:p="http://schemas.openxmlformats.org/presentationml/2006/main">
  <p:tag name="PA" val="v5.2.11"/>
</p:tagLst>
</file>

<file path=ppt/tags/tag385.xml><?xml version="1.0" encoding="utf-8"?>
<p:tagLst xmlns:p="http://schemas.openxmlformats.org/presentationml/2006/main">
  <p:tag name="PA" val="v5.2.11"/>
</p:tagLst>
</file>

<file path=ppt/tags/tag386.xml><?xml version="1.0" encoding="utf-8"?>
<p:tagLst xmlns:p="http://schemas.openxmlformats.org/presentationml/2006/main">
  <p:tag name="PA" val="v5.2.11"/>
</p:tagLst>
</file>

<file path=ppt/tags/tag387.xml><?xml version="1.0" encoding="utf-8"?>
<p:tagLst xmlns:p="http://schemas.openxmlformats.org/presentationml/2006/main">
  <p:tag name="PA" val="v5.2.11"/>
</p:tagLst>
</file>

<file path=ppt/tags/tag388.xml><?xml version="1.0" encoding="utf-8"?>
<p:tagLst xmlns:p="http://schemas.openxmlformats.org/presentationml/2006/main">
  <p:tag name="PA" val="v5.2.11"/>
</p:tagLst>
</file>

<file path=ppt/tags/tag389.xml><?xml version="1.0" encoding="utf-8"?>
<p:tagLst xmlns:p="http://schemas.openxmlformats.org/presentationml/2006/main">
  <p:tag name="PA" val="v5.2.11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0.xml><?xml version="1.0" encoding="utf-8"?>
<p:tagLst xmlns:p="http://schemas.openxmlformats.org/presentationml/2006/main">
  <p:tag name="PA" val="v5.2.11"/>
</p:tagLst>
</file>

<file path=ppt/tags/tag391.xml><?xml version="1.0" encoding="utf-8"?>
<p:tagLst xmlns:p="http://schemas.openxmlformats.org/presentationml/2006/main">
  <p:tag name="PA" val="v5.2.11"/>
</p:tagLst>
</file>

<file path=ppt/tags/tag392.xml><?xml version="1.0" encoding="utf-8"?>
<p:tagLst xmlns:p="http://schemas.openxmlformats.org/presentationml/2006/main">
  <p:tag name="PA" val="v5.2.11"/>
</p:tagLst>
</file>

<file path=ppt/tags/tag393.xml><?xml version="1.0" encoding="utf-8"?>
<p:tagLst xmlns:p="http://schemas.openxmlformats.org/presentationml/2006/main">
  <p:tag name="PA" val="v5.2.11"/>
</p:tagLst>
</file>

<file path=ppt/tags/tag394.xml><?xml version="1.0" encoding="utf-8"?>
<p:tagLst xmlns:p="http://schemas.openxmlformats.org/presentationml/2006/main">
  <p:tag name="PA" val="v5.2.11"/>
</p:tagLst>
</file>

<file path=ppt/tags/tag395.xml><?xml version="1.0" encoding="utf-8"?>
<p:tagLst xmlns:p="http://schemas.openxmlformats.org/presentationml/2006/main">
  <p:tag name="PA" val="v5.2.11"/>
</p:tagLst>
</file>

<file path=ppt/tags/tag396.xml><?xml version="1.0" encoding="utf-8"?>
<p:tagLst xmlns:p="http://schemas.openxmlformats.org/presentationml/2006/main">
  <p:tag name="PA" val="v5.2.11"/>
</p:tagLst>
</file>

<file path=ppt/tags/tag397.xml><?xml version="1.0" encoding="utf-8"?>
<p:tagLst xmlns:p="http://schemas.openxmlformats.org/presentationml/2006/main">
  <p:tag name="PA" val="v5.2.11"/>
</p:tagLst>
</file>

<file path=ppt/tags/tag398.xml><?xml version="1.0" encoding="utf-8"?>
<p:tagLst xmlns:p="http://schemas.openxmlformats.org/presentationml/2006/main">
  <p:tag name="PA" val="v5.2.11"/>
</p:tagLst>
</file>

<file path=ppt/tags/tag399.xml><?xml version="1.0" encoding="utf-8"?>
<p:tagLst xmlns:p="http://schemas.openxmlformats.org/presentationml/2006/main">
  <p:tag name="PA" val="v5.2.11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00.xml><?xml version="1.0" encoding="utf-8"?>
<p:tagLst xmlns:p="http://schemas.openxmlformats.org/presentationml/2006/main">
  <p:tag name="PA" val="v5.2.11"/>
</p:tagLst>
</file>

<file path=ppt/tags/tag401.xml><?xml version="1.0" encoding="utf-8"?>
<p:tagLst xmlns:p="http://schemas.openxmlformats.org/presentationml/2006/main">
  <p:tag name="PA" val="v5.2.11"/>
</p:tagLst>
</file>

<file path=ppt/tags/tag402.xml><?xml version="1.0" encoding="utf-8"?>
<p:tagLst xmlns:p="http://schemas.openxmlformats.org/presentationml/2006/main">
  <p:tag name="PA" val="v5.2.11"/>
</p:tagLst>
</file>

<file path=ppt/tags/tag403.xml><?xml version="1.0" encoding="utf-8"?>
<p:tagLst xmlns:p="http://schemas.openxmlformats.org/presentationml/2006/main">
  <p:tag name="PA" val="v5.2.11"/>
</p:tagLst>
</file>

<file path=ppt/tags/tag404.xml><?xml version="1.0" encoding="utf-8"?>
<p:tagLst xmlns:p="http://schemas.openxmlformats.org/presentationml/2006/main">
  <p:tag name="PA" val="v5.2.11"/>
</p:tagLst>
</file>

<file path=ppt/tags/tag405.xml><?xml version="1.0" encoding="utf-8"?>
<p:tagLst xmlns:p="http://schemas.openxmlformats.org/presentationml/2006/main">
  <p:tag name="PA" val="v5.2.11"/>
</p:tagLst>
</file>

<file path=ppt/tags/tag406.xml><?xml version="1.0" encoding="utf-8"?>
<p:tagLst xmlns:p="http://schemas.openxmlformats.org/presentationml/2006/main">
  <p:tag name="PA" val="v5.2.11"/>
</p:tagLst>
</file>

<file path=ppt/tags/tag407.xml><?xml version="1.0" encoding="utf-8"?>
<p:tagLst xmlns:p="http://schemas.openxmlformats.org/presentationml/2006/main">
  <p:tag name="PA" val="v5.2.11"/>
</p:tagLst>
</file>

<file path=ppt/tags/tag408.xml><?xml version="1.0" encoding="utf-8"?>
<p:tagLst xmlns:p="http://schemas.openxmlformats.org/presentationml/2006/main">
  <p:tag name="PA" val="v5.2.11"/>
</p:tagLst>
</file>

<file path=ppt/tags/tag409.xml><?xml version="1.0" encoding="utf-8"?>
<p:tagLst xmlns:p="http://schemas.openxmlformats.org/presentationml/2006/main">
  <p:tag name="PA" val="v5.2.11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0.xml><?xml version="1.0" encoding="utf-8"?>
<p:tagLst xmlns:p="http://schemas.openxmlformats.org/presentationml/2006/main">
  <p:tag name="PA" val="v5.2.11"/>
</p:tagLst>
</file>

<file path=ppt/tags/tag411.xml><?xml version="1.0" encoding="utf-8"?>
<p:tagLst xmlns:p="http://schemas.openxmlformats.org/presentationml/2006/main">
  <p:tag name="PA" val="v5.2.11"/>
</p:tagLst>
</file>

<file path=ppt/tags/tag412.xml><?xml version="1.0" encoding="utf-8"?>
<p:tagLst xmlns:p="http://schemas.openxmlformats.org/presentationml/2006/main">
  <p:tag name="PA" val="v5.2.11"/>
</p:tagLst>
</file>

<file path=ppt/tags/tag413.xml><?xml version="1.0" encoding="utf-8"?>
<p:tagLst xmlns:p="http://schemas.openxmlformats.org/presentationml/2006/main">
  <p:tag name="PA" val="v5.2.11"/>
</p:tagLst>
</file>

<file path=ppt/tags/tag414.xml><?xml version="1.0" encoding="utf-8"?>
<p:tagLst xmlns:p="http://schemas.openxmlformats.org/presentationml/2006/main">
  <p:tag name="PA" val="v5.2.11"/>
</p:tagLst>
</file>

<file path=ppt/tags/tag415.xml><?xml version="1.0" encoding="utf-8"?>
<p:tagLst xmlns:p="http://schemas.openxmlformats.org/presentationml/2006/main">
  <p:tag name="PA" val="v5.2.11"/>
</p:tagLst>
</file>

<file path=ppt/tags/tag416.xml><?xml version="1.0" encoding="utf-8"?>
<p:tagLst xmlns:p="http://schemas.openxmlformats.org/presentationml/2006/main">
  <p:tag name="PA" val="v5.2.11"/>
</p:tagLst>
</file>

<file path=ppt/tags/tag417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418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419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0.xml><?xml version="1.0" encoding="utf-8"?>
<p:tagLst xmlns:p="http://schemas.openxmlformats.org/presentationml/2006/main">
  <p:tag name="KSO_WM_UNIT_TABLE_BEAUTIFY" val="smartTable{e927babf-2880-4c7c-911a-5868d258c8c5}"/>
</p:tagLst>
</file>

<file path=ppt/tags/tag421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422.xml><?xml version="1.0" encoding="utf-8"?>
<p:tagLst xmlns:p="http://schemas.openxmlformats.org/presentationml/2006/main">
  <p:tag name="PA" val="v5.2.11"/>
</p:tagLst>
</file>

<file path=ppt/tags/tag423.xml><?xml version="1.0" encoding="utf-8"?>
<p:tagLst xmlns:p="http://schemas.openxmlformats.org/presentationml/2006/main">
  <p:tag name="PA" val="v5.2.11"/>
</p:tagLst>
</file>

<file path=ppt/tags/tag424.xml><?xml version="1.0" encoding="utf-8"?>
<p:tagLst xmlns:p="http://schemas.openxmlformats.org/presentationml/2006/main">
  <p:tag name="PA" val="v5.2.11"/>
</p:tagLst>
</file>

<file path=ppt/tags/tag425.xml><?xml version="1.0" encoding="utf-8"?>
<p:tagLst xmlns:p="http://schemas.openxmlformats.org/presentationml/2006/main">
  <p:tag name="PA" val="v5.2.11"/>
</p:tagLst>
</file>

<file path=ppt/tags/tag426.xml><?xml version="1.0" encoding="utf-8"?>
<p:tagLst xmlns:p="http://schemas.openxmlformats.org/presentationml/2006/main">
  <p:tag name="PA" val="v5.2.11"/>
</p:tagLst>
</file>

<file path=ppt/tags/tag427.xml><?xml version="1.0" encoding="utf-8"?>
<p:tagLst xmlns:p="http://schemas.openxmlformats.org/presentationml/2006/main">
  <p:tag name="PA" val="v5.2.11"/>
</p:tagLst>
</file>

<file path=ppt/tags/tag428.xml><?xml version="1.0" encoding="utf-8"?>
<p:tagLst xmlns:p="http://schemas.openxmlformats.org/presentationml/2006/main">
  <p:tag name="PA" val="v5.2.11"/>
</p:tagLst>
</file>

<file path=ppt/tags/tag429.xml><?xml version="1.0" encoding="utf-8"?>
<p:tagLst xmlns:p="http://schemas.openxmlformats.org/presentationml/2006/main">
  <p:tag name="PA" val="v5.2.11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30.xml><?xml version="1.0" encoding="utf-8"?>
<p:tagLst xmlns:p="http://schemas.openxmlformats.org/presentationml/2006/main">
  <p:tag name="PA" val="v5.2.11"/>
</p:tagLst>
</file>

<file path=ppt/tags/tag431.xml><?xml version="1.0" encoding="utf-8"?>
<p:tagLst xmlns:p="http://schemas.openxmlformats.org/presentationml/2006/main">
  <p:tag name="PA" val="v5.2.11"/>
</p:tagLst>
</file>

<file path=ppt/tags/tag432.xml><?xml version="1.0" encoding="utf-8"?>
<p:tagLst xmlns:p="http://schemas.openxmlformats.org/presentationml/2006/main">
  <p:tag name="PA" val="v5.2.11"/>
</p:tagLst>
</file>

<file path=ppt/tags/tag433.xml><?xml version="1.0" encoding="utf-8"?>
<p:tagLst xmlns:p="http://schemas.openxmlformats.org/presentationml/2006/main">
  <p:tag name="PA" val="v5.2.11"/>
</p:tagLst>
</file>

<file path=ppt/tags/tag434.xml><?xml version="1.0" encoding="utf-8"?>
<p:tagLst xmlns:p="http://schemas.openxmlformats.org/presentationml/2006/main">
  <p:tag name="PA" val="v5.2.11"/>
</p:tagLst>
</file>

<file path=ppt/tags/tag435.xml><?xml version="1.0" encoding="utf-8"?>
<p:tagLst xmlns:p="http://schemas.openxmlformats.org/presentationml/2006/main">
  <p:tag name="PA" val="v5.2.11"/>
</p:tagLst>
</file>

<file path=ppt/tags/tag436.xml><?xml version="1.0" encoding="utf-8"?>
<p:tagLst xmlns:p="http://schemas.openxmlformats.org/presentationml/2006/main">
  <p:tag name="PA" val="v5.2.11"/>
</p:tagLst>
</file>

<file path=ppt/tags/tag437.xml><?xml version="1.0" encoding="utf-8"?>
<p:tagLst xmlns:p="http://schemas.openxmlformats.org/presentationml/2006/main">
  <p:tag name="PA" val="v5.2.11"/>
</p:tagLst>
</file>

<file path=ppt/tags/tag438.xml><?xml version="1.0" encoding="utf-8"?>
<p:tagLst xmlns:p="http://schemas.openxmlformats.org/presentationml/2006/main">
  <p:tag name="PA" val="v5.2.11"/>
</p:tagLst>
</file>

<file path=ppt/tags/tag439.xml><?xml version="1.0" encoding="utf-8"?>
<p:tagLst xmlns:p="http://schemas.openxmlformats.org/presentationml/2006/main">
  <p:tag name="PA" val="v5.2.11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0.xml><?xml version="1.0" encoding="utf-8"?>
<p:tagLst xmlns:p="http://schemas.openxmlformats.org/presentationml/2006/main">
  <p:tag name="PA" val="v5.2.11"/>
</p:tagLst>
</file>

<file path=ppt/tags/tag441.xml><?xml version="1.0" encoding="utf-8"?>
<p:tagLst xmlns:p="http://schemas.openxmlformats.org/presentationml/2006/main">
  <p:tag name="PA" val="v5.2.11"/>
</p:tagLst>
</file>

<file path=ppt/tags/tag442.xml><?xml version="1.0" encoding="utf-8"?>
<p:tagLst xmlns:p="http://schemas.openxmlformats.org/presentationml/2006/main">
  <p:tag name="PA" val="v5.2.11"/>
</p:tagLst>
</file>

<file path=ppt/tags/tag443.xml><?xml version="1.0" encoding="utf-8"?>
<p:tagLst xmlns:p="http://schemas.openxmlformats.org/presentationml/2006/main">
  <p:tag name="PA" val="v5.2.11"/>
</p:tagLst>
</file>

<file path=ppt/tags/tag444.xml><?xml version="1.0" encoding="utf-8"?>
<p:tagLst xmlns:p="http://schemas.openxmlformats.org/presentationml/2006/main">
  <p:tag name="PA" val="v5.2.11"/>
</p:tagLst>
</file>

<file path=ppt/tags/tag445.xml><?xml version="1.0" encoding="utf-8"?>
<p:tagLst xmlns:p="http://schemas.openxmlformats.org/presentationml/2006/main">
  <p:tag name="PA" val="v5.2.11"/>
</p:tagLst>
</file>

<file path=ppt/tags/tag446.xml><?xml version="1.0" encoding="utf-8"?>
<p:tagLst xmlns:p="http://schemas.openxmlformats.org/presentationml/2006/main">
  <p:tag name="PA" val="v5.2.11"/>
</p:tagLst>
</file>

<file path=ppt/tags/tag447.xml><?xml version="1.0" encoding="utf-8"?>
<p:tagLst xmlns:p="http://schemas.openxmlformats.org/presentationml/2006/main">
  <p:tag name="PA" val="v5.2.11"/>
</p:tagLst>
</file>

<file path=ppt/tags/tag448.xml><?xml version="1.0" encoding="utf-8"?>
<p:tagLst xmlns:p="http://schemas.openxmlformats.org/presentationml/2006/main">
  <p:tag name="PA" val="v5.2.11"/>
</p:tagLst>
</file>

<file path=ppt/tags/tag449.xml><?xml version="1.0" encoding="utf-8"?>
<p:tagLst xmlns:p="http://schemas.openxmlformats.org/presentationml/2006/main">
  <p:tag name="PA" val="v5.2.11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0.xml><?xml version="1.0" encoding="utf-8"?>
<p:tagLst xmlns:p="http://schemas.openxmlformats.org/presentationml/2006/main">
  <p:tag name="PA" val="v5.2.11"/>
</p:tagLst>
</file>

<file path=ppt/tags/tag451.xml><?xml version="1.0" encoding="utf-8"?>
<p:tagLst xmlns:p="http://schemas.openxmlformats.org/presentationml/2006/main">
  <p:tag name="PA" val="v5.2.11"/>
</p:tagLst>
</file>

<file path=ppt/tags/tag452.xml><?xml version="1.0" encoding="utf-8"?>
<p:tagLst xmlns:p="http://schemas.openxmlformats.org/presentationml/2006/main">
  <p:tag name="PA" val="v5.2.11"/>
</p:tagLst>
</file>

<file path=ppt/tags/tag453.xml><?xml version="1.0" encoding="utf-8"?>
<p:tagLst xmlns:p="http://schemas.openxmlformats.org/presentationml/2006/main">
  <p:tag name="PA" val="v5.2.11"/>
</p:tagLst>
</file>

<file path=ppt/tags/tag454.xml><?xml version="1.0" encoding="utf-8"?>
<p:tagLst xmlns:p="http://schemas.openxmlformats.org/presentationml/2006/main">
  <p:tag name="PA" val="v5.2.11"/>
</p:tagLst>
</file>

<file path=ppt/tags/tag455.xml><?xml version="1.0" encoding="utf-8"?>
<p:tagLst xmlns:p="http://schemas.openxmlformats.org/presentationml/2006/main">
  <p:tag name="PA" val="v5.2.11"/>
</p:tagLst>
</file>

<file path=ppt/tags/tag456.xml><?xml version="1.0" encoding="utf-8"?>
<p:tagLst xmlns:p="http://schemas.openxmlformats.org/presentationml/2006/main">
  <p:tag name="PA" val="v5.2.11"/>
</p:tagLst>
</file>

<file path=ppt/tags/tag457.xml><?xml version="1.0" encoding="utf-8"?>
<p:tagLst xmlns:p="http://schemas.openxmlformats.org/presentationml/2006/main">
  <p:tag name="PA" val="v5.2.11"/>
</p:tagLst>
</file>

<file path=ppt/tags/tag458.xml><?xml version="1.0" encoding="utf-8"?>
<p:tagLst xmlns:p="http://schemas.openxmlformats.org/presentationml/2006/main">
  <p:tag name="PA" val="v5.2.11"/>
</p:tagLst>
</file>

<file path=ppt/tags/tag459.xml><?xml version="1.0" encoding="utf-8"?>
<p:tagLst xmlns:p="http://schemas.openxmlformats.org/presentationml/2006/main">
  <p:tag name="PA" val="v5.2.11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0.xml><?xml version="1.0" encoding="utf-8"?>
<p:tagLst xmlns:p="http://schemas.openxmlformats.org/presentationml/2006/main">
  <p:tag name="PA" val="v5.2.11"/>
</p:tagLst>
</file>

<file path=ppt/tags/tag461.xml><?xml version="1.0" encoding="utf-8"?>
<p:tagLst xmlns:p="http://schemas.openxmlformats.org/presentationml/2006/main">
  <p:tag name="PA" val="v5.2.11"/>
</p:tagLst>
</file>

<file path=ppt/tags/tag462.xml><?xml version="1.0" encoding="utf-8"?>
<p:tagLst xmlns:p="http://schemas.openxmlformats.org/presentationml/2006/main">
  <p:tag name="PA" val="v5.2.11"/>
</p:tagLst>
</file>

<file path=ppt/tags/tag463.xml><?xml version="1.0" encoding="utf-8"?>
<p:tagLst xmlns:p="http://schemas.openxmlformats.org/presentationml/2006/main">
  <p:tag name="PA" val="v5.2.11"/>
</p:tagLst>
</file>

<file path=ppt/tags/tag464.xml><?xml version="1.0" encoding="utf-8"?>
<p:tagLst xmlns:p="http://schemas.openxmlformats.org/presentationml/2006/main">
  <p:tag name="PA" val="v5.2.11"/>
</p:tagLst>
</file>

<file path=ppt/tags/tag465.xml><?xml version="1.0" encoding="utf-8"?>
<p:tagLst xmlns:p="http://schemas.openxmlformats.org/presentationml/2006/main">
  <p:tag name="PA" val="v5.2.11"/>
</p:tagLst>
</file>

<file path=ppt/tags/tag466.xml><?xml version="1.0" encoding="utf-8"?>
<p:tagLst xmlns:p="http://schemas.openxmlformats.org/presentationml/2006/main">
  <p:tag name="PA" val="v5.2.11"/>
</p:tagLst>
</file>

<file path=ppt/tags/tag467.xml><?xml version="1.0" encoding="utf-8"?>
<p:tagLst xmlns:p="http://schemas.openxmlformats.org/presentationml/2006/main">
  <p:tag name="PA" val="v5.2.11"/>
</p:tagLst>
</file>

<file path=ppt/tags/tag468.xml><?xml version="1.0" encoding="utf-8"?>
<p:tagLst xmlns:p="http://schemas.openxmlformats.org/presentationml/2006/main">
  <p:tag name="PA" val="v5.2.11"/>
</p:tagLst>
</file>

<file path=ppt/tags/tag469.xml><?xml version="1.0" encoding="utf-8"?>
<p:tagLst xmlns:p="http://schemas.openxmlformats.org/presentationml/2006/main">
  <p:tag name="PA" val="v5.2.11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0.xml><?xml version="1.0" encoding="utf-8"?>
<p:tagLst xmlns:p="http://schemas.openxmlformats.org/presentationml/2006/main">
  <p:tag name="PA" val="v5.2.11"/>
</p:tagLst>
</file>

<file path=ppt/tags/tag471.xml><?xml version="1.0" encoding="utf-8"?>
<p:tagLst xmlns:p="http://schemas.openxmlformats.org/presentationml/2006/main">
  <p:tag name="PA" val="v5.2.11"/>
</p:tagLst>
</file>

<file path=ppt/tags/tag472.xml><?xml version="1.0" encoding="utf-8"?>
<p:tagLst xmlns:p="http://schemas.openxmlformats.org/presentationml/2006/main">
  <p:tag name="PA" val="v5.2.11"/>
</p:tagLst>
</file>

<file path=ppt/tags/tag473.xml><?xml version="1.0" encoding="utf-8"?>
<p:tagLst xmlns:p="http://schemas.openxmlformats.org/presentationml/2006/main">
  <p:tag name="PA" val="v5.2.11"/>
</p:tagLst>
</file>

<file path=ppt/tags/tag474.xml><?xml version="1.0" encoding="utf-8"?>
<p:tagLst xmlns:p="http://schemas.openxmlformats.org/presentationml/2006/main">
  <p:tag name="PA" val="v5.2.11"/>
</p:tagLst>
</file>

<file path=ppt/tags/tag475.xml><?xml version="1.0" encoding="utf-8"?>
<p:tagLst xmlns:p="http://schemas.openxmlformats.org/presentationml/2006/main">
  <p:tag name="PA" val="v5.2.11"/>
</p:tagLst>
</file>

<file path=ppt/tags/tag476.xml><?xml version="1.0" encoding="utf-8"?>
<p:tagLst xmlns:p="http://schemas.openxmlformats.org/presentationml/2006/main">
  <p:tag name="PA" val="v5.2.11"/>
</p:tagLst>
</file>

<file path=ppt/tags/tag477.xml><?xml version="1.0" encoding="utf-8"?>
<p:tagLst xmlns:p="http://schemas.openxmlformats.org/presentationml/2006/main">
  <p:tag name="PA" val="v5.2.11"/>
</p:tagLst>
</file>

<file path=ppt/tags/tag478.xml><?xml version="1.0" encoding="utf-8"?>
<p:tagLst xmlns:p="http://schemas.openxmlformats.org/presentationml/2006/main">
  <p:tag name="PA" val="v5.2.11"/>
</p:tagLst>
</file>

<file path=ppt/tags/tag479.xml><?xml version="1.0" encoding="utf-8"?>
<p:tagLst xmlns:p="http://schemas.openxmlformats.org/presentationml/2006/main">
  <p:tag name="PA" val="v5.2.11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80.xml><?xml version="1.0" encoding="utf-8"?>
<p:tagLst xmlns:p="http://schemas.openxmlformats.org/presentationml/2006/main">
  <p:tag name="PA" val="v5.2.11"/>
</p:tagLst>
</file>

<file path=ppt/tags/tag481.xml><?xml version="1.0" encoding="utf-8"?>
<p:tagLst xmlns:p="http://schemas.openxmlformats.org/presentationml/2006/main">
  <p:tag name="PA" val="v5.2.11"/>
</p:tagLst>
</file>

<file path=ppt/tags/tag482.xml><?xml version="1.0" encoding="utf-8"?>
<p:tagLst xmlns:p="http://schemas.openxmlformats.org/presentationml/2006/main">
  <p:tag name="PA" val="v5.2.11"/>
</p:tagLst>
</file>

<file path=ppt/tags/tag483.xml><?xml version="1.0" encoding="utf-8"?>
<p:tagLst xmlns:p="http://schemas.openxmlformats.org/presentationml/2006/main">
  <p:tag name="PA" val="v5.2.11"/>
</p:tagLst>
</file>

<file path=ppt/tags/tag484.xml><?xml version="1.0" encoding="utf-8"?>
<p:tagLst xmlns:p="http://schemas.openxmlformats.org/presentationml/2006/main">
  <p:tag name="PA" val="v5.2.11"/>
</p:tagLst>
</file>

<file path=ppt/tags/tag485.xml><?xml version="1.0" encoding="utf-8"?>
<p:tagLst xmlns:p="http://schemas.openxmlformats.org/presentationml/2006/main">
  <p:tag name="PA" val="v5.2.11"/>
</p:tagLst>
</file>

<file path=ppt/tags/tag486.xml><?xml version="1.0" encoding="utf-8"?>
<p:tagLst xmlns:p="http://schemas.openxmlformats.org/presentationml/2006/main">
  <p:tag name="PA" val="v5.2.11"/>
</p:tagLst>
</file>

<file path=ppt/tags/tag487.xml><?xml version="1.0" encoding="utf-8"?>
<p:tagLst xmlns:p="http://schemas.openxmlformats.org/presentationml/2006/main">
  <p:tag name="PA" val="v5.2.11"/>
</p:tagLst>
</file>

<file path=ppt/tags/tag488.xml><?xml version="1.0" encoding="utf-8"?>
<p:tagLst xmlns:p="http://schemas.openxmlformats.org/presentationml/2006/main">
  <p:tag name="PA" val="v5.2.11"/>
</p:tagLst>
</file>

<file path=ppt/tags/tag489.xml><?xml version="1.0" encoding="utf-8"?>
<p:tagLst xmlns:p="http://schemas.openxmlformats.org/presentationml/2006/main">
  <p:tag name="PA" val="v5.2.11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0.xml><?xml version="1.0" encoding="utf-8"?>
<p:tagLst xmlns:p="http://schemas.openxmlformats.org/presentationml/2006/main">
  <p:tag name="PA" val="v5.2.11"/>
</p:tagLst>
</file>

<file path=ppt/tags/tag491.xml><?xml version="1.0" encoding="utf-8"?>
<p:tagLst xmlns:p="http://schemas.openxmlformats.org/presentationml/2006/main">
  <p:tag name="PA" val="v5.2.11"/>
</p:tagLst>
</file>

<file path=ppt/tags/tag492.xml><?xml version="1.0" encoding="utf-8"?>
<p:tagLst xmlns:p="http://schemas.openxmlformats.org/presentationml/2006/main">
  <p:tag name="PA" val="v5.2.11"/>
</p:tagLst>
</file>

<file path=ppt/tags/tag493.xml><?xml version="1.0" encoding="utf-8"?>
<p:tagLst xmlns:p="http://schemas.openxmlformats.org/presentationml/2006/main">
  <p:tag name="PA" val="v5.2.11"/>
</p:tagLst>
</file>

<file path=ppt/tags/tag494.xml><?xml version="1.0" encoding="utf-8"?>
<p:tagLst xmlns:p="http://schemas.openxmlformats.org/presentationml/2006/main">
  <p:tag name="PA" val="v5.2.11"/>
</p:tagLst>
</file>

<file path=ppt/tags/tag495.xml><?xml version="1.0" encoding="utf-8"?>
<p:tagLst xmlns:p="http://schemas.openxmlformats.org/presentationml/2006/main">
  <p:tag name="PA" val="v5.2.11"/>
</p:tagLst>
</file>

<file path=ppt/tags/tag496.xml><?xml version="1.0" encoding="utf-8"?>
<p:tagLst xmlns:p="http://schemas.openxmlformats.org/presentationml/2006/main">
  <p:tag name="PA" val="v5.2.11"/>
</p:tagLst>
</file>

<file path=ppt/tags/tag497.xml><?xml version="1.0" encoding="utf-8"?>
<p:tagLst xmlns:p="http://schemas.openxmlformats.org/presentationml/2006/main">
  <p:tag name="PA" val="v5.2.11"/>
</p:tagLst>
</file>

<file path=ppt/tags/tag498.xml><?xml version="1.0" encoding="utf-8"?>
<p:tagLst xmlns:p="http://schemas.openxmlformats.org/presentationml/2006/main">
  <p:tag name="PA" val="v5.2.11"/>
</p:tagLst>
</file>

<file path=ppt/tags/tag499.xml><?xml version="1.0" encoding="utf-8"?>
<p:tagLst xmlns:p="http://schemas.openxmlformats.org/presentationml/2006/main">
  <p:tag name="PA" val="v5.2.11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00.xml><?xml version="1.0" encoding="utf-8"?>
<p:tagLst xmlns:p="http://schemas.openxmlformats.org/presentationml/2006/main">
  <p:tag name="PA" val="v5.2.11"/>
</p:tagLst>
</file>

<file path=ppt/tags/tag501.xml><?xml version="1.0" encoding="utf-8"?>
<p:tagLst xmlns:p="http://schemas.openxmlformats.org/presentationml/2006/main">
  <p:tag name="PA" val="v5.2.11"/>
</p:tagLst>
</file>

<file path=ppt/tags/tag502.xml><?xml version="1.0" encoding="utf-8"?>
<p:tagLst xmlns:p="http://schemas.openxmlformats.org/presentationml/2006/main">
  <p:tag name="PA" val="v5.2.11"/>
</p:tagLst>
</file>

<file path=ppt/tags/tag503.xml><?xml version="1.0" encoding="utf-8"?>
<p:tagLst xmlns:p="http://schemas.openxmlformats.org/presentationml/2006/main">
  <p:tag name="PA" val="v5.2.11"/>
</p:tagLst>
</file>

<file path=ppt/tags/tag504.xml><?xml version="1.0" encoding="utf-8"?>
<p:tagLst xmlns:p="http://schemas.openxmlformats.org/presentationml/2006/main">
  <p:tag name="PA" val="v5.2.11"/>
</p:tagLst>
</file>

<file path=ppt/tags/tag505.xml><?xml version="1.0" encoding="utf-8"?>
<p:tagLst xmlns:p="http://schemas.openxmlformats.org/presentationml/2006/main">
  <p:tag name="PA" val="v5.2.11"/>
</p:tagLst>
</file>

<file path=ppt/tags/tag506.xml><?xml version="1.0" encoding="utf-8"?>
<p:tagLst xmlns:p="http://schemas.openxmlformats.org/presentationml/2006/main">
  <p:tag name="PA" val="v5.2.11"/>
</p:tagLst>
</file>

<file path=ppt/tags/tag507.xml><?xml version="1.0" encoding="utf-8"?>
<p:tagLst xmlns:p="http://schemas.openxmlformats.org/presentationml/2006/main">
  <p:tag name="PA" val="v5.2.11"/>
</p:tagLst>
</file>

<file path=ppt/tags/tag508.xml><?xml version="1.0" encoding="utf-8"?>
<p:tagLst xmlns:p="http://schemas.openxmlformats.org/presentationml/2006/main">
  <p:tag name="PA" val="v5.2.11"/>
</p:tagLst>
</file>

<file path=ppt/tags/tag509.xml><?xml version="1.0" encoding="utf-8"?>
<p:tagLst xmlns:p="http://schemas.openxmlformats.org/presentationml/2006/main">
  <p:tag name="PA" val="v5.2.11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0.xml><?xml version="1.0" encoding="utf-8"?>
<p:tagLst xmlns:p="http://schemas.openxmlformats.org/presentationml/2006/main">
  <p:tag name="PA" val="v5.2.11"/>
</p:tagLst>
</file>

<file path=ppt/tags/tag511.xml><?xml version="1.0" encoding="utf-8"?>
<p:tagLst xmlns:p="http://schemas.openxmlformats.org/presentationml/2006/main">
  <p:tag name="PA" val="v5.2.11"/>
</p:tagLst>
</file>

<file path=ppt/tags/tag512.xml><?xml version="1.0" encoding="utf-8"?>
<p:tagLst xmlns:p="http://schemas.openxmlformats.org/presentationml/2006/main">
  <p:tag name="PA" val="v5.2.11"/>
</p:tagLst>
</file>

<file path=ppt/tags/tag513.xml><?xml version="1.0" encoding="utf-8"?>
<p:tagLst xmlns:p="http://schemas.openxmlformats.org/presentationml/2006/main">
  <p:tag name="PA" val="v5.2.11"/>
</p:tagLst>
</file>

<file path=ppt/tags/tag514.xml><?xml version="1.0" encoding="utf-8"?>
<p:tagLst xmlns:p="http://schemas.openxmlformats.org/presentationml/2006/main">
  <p:tag name="PA" val="v5.2.11"/>
</p:tagLst>
</file>

<file path=ppt/tags/tag515.xml><?xml version="1.0" encoding="utf-8"?>
<p:tagLst xmlns:p="http://schemas.openxmlformats.org/presentationml/2006/main">
  <p:tag name="PA" val="v5.2.11"/>
</p:tagLst>
</file>

<file path=ppt/tags/tag516.xml><?xml version="1.0" encoding="utf-8"?>
<p:tagLst xmlns:p="http://schemas.openxmlformats.org/presentationml/2006/main">
  <p:tag name="PA" val="v5.2.11"/>
</p:tagLst>
</file>

<file path=ppt/tags/tag517.xml><?xml version="1.0" encoding="utf-8"?>
<p:tagLst xmlns:p="http://schemas.openxmlformats.org/presentationml/2006/main">
  <p:tag name="PA" val="v5.2.11"/>
</p:tagLst>
</file>

<file path=ppt/tags/tag518.xml><?xml version="1.0" encoding="utf-8"?>
<p:tagLst xmlns:p="http://schemas.openxmlformats.org/presentationml/2006/main">
  <p:tag name="PA" val="v5.2.11"/>
</p:tagLst>
</file>

<file path=ppt/tags/tag519.xml><?xml version="1.0" encoding="utf-8"?>
<p:tagLst xmlns:p="http://schemas.openxmlformats.org/presentationml/2006/main">
  <p:tag name="PA" val="v5.2.11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20.xml><?xml version="1.0" encoding="utf-8"?>
<p:tagLst xmlns:p="http://schemas.openxmlformats.org/presentationml/2006/main">
  <p:tag name="PA" val="v5.2.11"/>
</p:tagLst>
</file>

<file path=ppt/tags/tag521.xml><?xml version="1.0" encoding="utf-8"?>
<p:tagLst xmlns:p="http://schemas.openxmlformats.org/presentationml/2006/main">
  <p:tag name="PA" val="v5.2.11"/>
</p:tagLst>
</file>

<file path=ppt/tags/tag522.xml><?xml version="1.0" encoding="utf-8"?>
<p:tagLst xmlns:p="http://schemas.openxmlformats.org/presentationml/2006/main">
  <p:tag name="PA" val="v5.2.11"/>
</p:tagLst>
</file>

<file path=ppt/tags/tag523.xml><?xml version="1.0" encoding="utf-8"?>
<p:tagLst xmlns:p="http://schemas.openxmlformats.org/presentationml/2006/main">
  <p:tag name="PA" val="v5.2.11"/>
</p:tagLst>
</file>

<file path=ppt/tags/tag524.xml><?xml version="1.0" encoding="utf-8"?>
<p:tagLst xmlns:p="http://schemas.openxmlformats.org/presentationml/2006/main">
  <p:tag name="PA" val="v5.2.11"/>
</p:tagLst>
</file>

<file path=ppt/tags/tag525.xml><?xml version="1.0" encoding="utf-8"?>
<p:tagLst xmlns:p="http://schemas.openxmlformats.org/presentationml/2006/main">
  <p:tag name="PA" val="v5.2.11"/>
</p:tagLst>
</file>

<file path=ppt/tags/tag526.xml><?xml version="1.0" encoding="utf-8"?>
<p:tagLst xmlns:p="http://schemas.openxmlformats.org/presentationml/2006/main">
  <p:tag name="PA" val="v5.2.11"/>
</p:tagLst>
</file>

<file path=ppt/tags/tag527.xml><?xml version="1.0" encoding="utf-8"?>
<p:tagLst xmlns:p="http://schemas.openxmlformats.org/presentationml/2006/main">
  <p:tag name="PA" val="v5.2.11"/>
</p:tagLst>
</file>

<file path=ppt/tags/tag528.xml><?xml version="1.0" encoding="utf-8"?>
<p:tagLst xmlns:p="http://schemas.openxmlformats.org/presentationml/2006/main">
  <p:tag name="PA" val="v5.2.11"/>
</p:tagLst>
</file>

<file path=ppt/tags/tag529.xml><?xml version="1.0" encoding="utf-8"?>
<p:tagLst xmlns:p="http://schemas.openxmlformats.org/presentationml/2006/main">
  <p:tag name="PA" val="v5.2.11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0.xml><?xml version="1.0" encoding="utf-8"?>
<p:tagLst xmlns:p="http://schemas.openxmlformats.org/presentationml/2006/main">
  <p:tag name="PA" val="v5.2.11"/>
</p:tagLst>
</file>

<file path=ppt/tags/tag531.xml><?xml version="1.0" encoding="utf-8"?>
<p:tagLst xmlns:p="http://schemas.openxmlformats.org/presentationml/2006/main">
  <p:tag name="PA" val="v5.2.11"/>
</p:tagLst>
</file>

<file path=ppt/tags/tag532.xml><?xml version="1.0" encoding="utf-8"?>
<p:tagLst xmlns:p="http://schemas.openxmlformats.org/presentationml/2006/main">
  <p:tag name="PA" val="v5.2.11"/>
</p:tagLst>
</file>

<file path=ppt/tags/tag533.xml><?xml version="1.0" encoding="utf-8"?>
<p:tagLst xmlns:p="http://schemas.openxmlformats.org/presentationml/2006/main">
  <p:tag name="PA" val="v5.2.11"/>
</p:tagLst>
</file>

<file path=ppt/tags/tag534.xml><?xml version="1.0" encoding="utf-8"?>
<p:tagLst xmlns:p="http://schemas.openxmlformats.org/presentationml/2006/main">
  <p:tag name="PA" val="v5.2.11"/>
</p:tagLst>
</file>

<file path=ppt/tags/tag535.xml><?xml version="1.0" encoding="utf-8"?>
<p:tagLst xmlns:p="http://schemas.openxmlformats.org/presentationml/2006/main">
  <p:tag name="PA" val="v5.2.11"/>
</p:tagLst>
</file>

<file path=ppt/tags/tag536.xml><?xml version="1.0" encoding="utf-8"?>
<p:tagLst xmlns:p="http://schemas.openxmlformats.org/presentationml/2006/main">
  <p:tag name="PA" val="v5.2.11"/>
</p:tagLst>
</file>

<file path=ppt/tags/tag537.xml><?xml version="1.0" encoding="utf-8"?>
<p:tagLst xmlns:p="http://schemas.openxmlformats.org/presentationml/2006/main">
  <p:tag name="PA" val="v5.2.11"/>
</p:tagLst>
</file>

<file path=ppt/tags/tag538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539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0.xml><?xml version="1.0" encoding="utf-8"?>
<p:tagLst xmlns:p="http://schemas.openxmlformats.org/presentationml/2006/main">
  <p:tag name="COMMONDATA" val="eyJoZGlkIjoiZjA0MmQ4N2JlZDRkYTVmM2QxMDAwYTU3YTQ3MzY2OGUifQ==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176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PA" val="v5.2.11"/>
</p:tagLst>
</file>

<file path=ppt/tags/tag64.xml><?xml version="1.0" encoding="utf-8"?>
<p:tagLst xmlns:p="http://schemas.openxmlformats.org/presentationml/2006/main">
  <p:tag name="PA" val="v5.2.11"/>
</p:tagLst>
</file>

<file path=ppt/tags/tag65.xml><?xml version="1.0" encoding="utf-8"?>
<p:tagLst xmlns:p="http://schemas.openxmlformats.org/presentationml/2006/main">
  <p:tag name="PA" val="v5.2.11"/>
</p:tagLst>
</file>

<file path=ppt/tags/tag66.xml><?xml version="1.0" encoding="utf-8"?>
<p:tagLst xmlns:p="http://schemas.openxmlformats.org/presentationml/2006/main">
  <p:tag name="PA" val="v5.2.11"/>
</p:tagLst>
</file>

<file path=ppt/tags/tag67.xml><?xml version="1.0" encoding="utf-8"?>
<p:tagLst xmlns:p="http://schemas.openxmlformats.org/presentationml/2006/main">
  <p:tag name="PA" val="v5.2.11"/>
</p:tagLst>
</file>

<file path=ppt/tags/tag68.xml><?xml version="1.0" encoding="utf-8"?>
<p:tagLst xmlns:p="http://schemas.openxmlformats.org/presentationml/2006/main">
  <p:tag name="PA" val="v5.2.11"/>
</p:tagLst>
</file>

<file path=ppt/tags/tag69.xml><?xml version="1.0" encoding="utf-8"?>
<p:tagLst xmlns:p="http://schemas.openxmlformats.org/presentationml/2006/main">
  <p:tag name="PA" val="v5.2.11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PA" val="v5.2.11"/>
</p:tagLst>
</file>

<file path=ppt/tags/tag71.xml><?xml version="1.0" encoding="utf-8"?>
<p:tagLst xmlns:p="http://schemas.openxmlformats.org/presentationml/2006/main">
  <p:tag name="PA" val="v5.2.11"/>
</p:tagLst>
</file>

<file path=ppt/tags/tag72.xml><?xml version="1.0" encoding="utf-8"?>
<p:tagLst xmlns:p="http://schemas.openxmlformats.org/presentationml/2006/main">
  <p:tag name="PA" val="v5.2.11"/>
</p:tagLst>
</file>

<file path=ppt/tags/tag73.xml><?xml version="1.0" encoding="utf-8"?>
<p:tagLst xmlns:p="http://schemas.openxmlformats.org/presentationml/2006/main">
  <p:tag name="PA" val="v5.2.11"/>
</p:tagLst>
</file>

<file path=ppt/tags/tag74.xml><?xml version="1.0" encoding="utf-8"?>
<p:tagLst xmlns:p="http://schemas.openxmlformats.org/presentationml/2006/main">
  <p:tag name="PA" val="v5.2.11"/>
</p:tagLst>
</file>

<file path=ppt/tags/tag75.xml><?xml version="1.0" encoding="utf-8"?>
<p:tagLst xmlns:p="http://schemas.openxmlformats.org/presentationml/2006/main">
  <p:tag name="PA" val="v5.2.11"/>
</p:tagLst>
</file>

<file path=ppt/tags/tag76.xml><?xml version="1.0" encoding="utf-8"?>
<p:tagLst xmlns:p="http://schemas.openxmlformats.org/presentationml/2006/main">
  <p:tag name="PA" val="v5.2.11"/>
</p:tagLst>
</file>

<file path=ppt/tags/tag77.xml><?xml version="1.0" encoding="utf-8"?>
<p:tagLst xmlns:p="http://schemas.openxmlformats.org/presentationml/2006/main">
  <p:tag name="PA" val="v5.2.11"/>
</p:tagLst>
</file>

<file path=ppt/tags/tag78.xml><?xml version="1.0" encoding="utf-8"?>
<p:tagLst xmlns:p="http://schemas.openxmlformats.org/presentationml/2006/main">
  <p:tag name="PA" val="v5.2.11"/>
</p:tagLst>
</file>

<file path=ppt/tags/tag79.xml><?xml version="1.0" encoding="utf-8"?>
<p:tagLst xmlns:p="http://schemas.openxmlformats.org/presentationml/2006/main">
  <p:tag name="PA" val="v5.2.11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PA" val="v5.2.11"/>
</p:tagLst>
</file>

<file path=ppt/tags/tag81.xml><?xml version="1.0" encoding="utf-8"?>
<p:tagLst xmlns:p="http://schemas.openxmlformats.org/presentationml/2006/main">
  <p:tag name="PA" val="v5.2.11"/>
</p:tagLst>
</file>

<file path=ppt/tags/tag82.xml><?xml version="1.0" encoding="utf-8"?>
<p:tagLst xmlns:p="http://schemas.openxmlformats.org/presentationml/2006/main">
  <p:tag name="PA" val="v5.2.11"/>
</p:tagLst>
</file>

<file path=ppt/tags/tag83.xml><?xml version="1.0" encoding="utf-8"?>
<p:tagLst xmlns:p="http://schemas.openxmlformats.org/presentationml/2006/main">
  <p:tag name="PA" val="v5.2.11"/>
</p:tagLst>
</file>

<file path=ppt/tags/tag84.xml><?xml version="1.0" encoding="utf-8"?>
<p:tagLst xmlns:p="http://schemas.openxmlformats.org/presentationml/2006/main">
  <p:tag name="PA" val="v5.2.11"/>
</p:tagLst>
</file>

<file path=ppt/tags/tag85.xml><?xml version="1.0" encoding="utf-8"?>
<p:tagLst xmlns:p="http://schemas.openxmlformats.org/presentationml/2006/main">
  <p:tag name="PA" val="v5.2.11"/>
</p:tagLst>
</file>

<file path=ppt/tags/tag86.xml><?xml version="1.0" encoding="utf-8"?>
<p:tagLst xmlns:p="http://schemas.openxmlformats.org/presentationml/2006/main">
  <p:tag name="PA" val="v5.2.11"/>
</p:tagLst>
</file>

<file path=ppt/tags/tag87.xml><?xml version="1.0" encoding="utf-8"?>
<p:tagLst xmlns:p="http://schemas.openxmlformats.org/presentationml/2006/main">
  <p:tag name="PA" val="v5.2.11"/>
</p:tagLst>
</file>

<file path=ppt/tags/tag88.xml><?xml version="1.0" encoding="utf-8"?>
<p:tagLst xmlns:p="http://schemas.openxmlformats.org/presentationml/2006/main">
  <p:tag name="PA" val="v5.2.11"/>
</p:tagLst>
</file>

<file path=ppt/tags/tag89.xml><?xml version="1.0" encoding="utf-8"?>
<p:tagLst xmlns:p="http://schemas.openxmlformats.org/presentationml/2006/main">
  <p:tag name="PA" val="v5.2.11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PA" val="v5.2.11"/>
</p:tagLst>
</file>

<file path=ppt/tags/tag91.xml><?xml version="1.0" encoding="utf-8"?>
<p:tagLst xmlns:p="http://schemas.openxmlformats.org/presentationml/2006/main">
  <p:tag name="PA" val="v5.2.11"/>
</p:tagLst>
</file>

<file path=ppt/tags/tag92.xml><?xml version="1.0" encoding="utf-8"?>
<p:tagLst xmlns:p="http://schemas.openxmlformats.org/presentationml/2006/main">
  <p:tag name="PA" val="v5.2.11"/>
</p:tagLst>
</file>

<file path=ppt/tags/tag93.xml><?xml version="1.0" encoding="utf-8"?>
<p:tagLst xmlns:p="http://schemas.openxmlformats.org/presentationml/2006/main">
  <p:tag name="PA" val="v5.2.11"/>
</p:tagLst>
</file>

<file path=ppt/tags/tag94.xml><?xml version="1.0" encoding="utf-8"?>
<p:tagLst xmlns:p="http://schemas.openxmlformats.org/presentationml/2006/main">
  <p:tag name="PA" val="v5.2.11"/>
</p:tagLst>
</file>

<file path=ppt/tags/tag95.xml><?xml version="1.0" encoding="utf-8"?>
<p:tagLst xmlns:p="http://schemas.openxmlformats.org/presentationml/2006/main">
  <p:tag name="PA" val="v5.2.11"/>
</p:tagLst>
</file>

<file path=ppt/tags/tag96.xml><?xml version="1.0" encoding="utf-8"?>
<p:tagLst xmlns:p="http://schemas.openxmlformats.org/presentationml/2006/main">
  <p:tag name="PA" val="v5.2.11"/>
</p:tagLst>
</file>

<file path=ppt/tags/tag97.xml><?xml version="1.0" encoding="utf-8"?>
<p:tagLst xmlns:p="http://schemas.openxmlformats.org/presentationml/2006/main">
  <p:tag name="PA" val="v5.2.11"/>
</p:tagLst>
</file>

<file path=ppt/tags/tag98.xml><?xml version="1.0" encoding="utf-8"?>
<p:tagLst xmlns:p="http://schemas.openxmlformats.org/presentationml/2006/main">
  <p:tag name="PA" val="v5.2.11"/>
</p:tagLst>
</file>

<file path=ppt/tags/tag99.xml><?xml version="1.0" encoding="utf-8"?>
<p:tagLst xmlns:p="http://schemas.openxmlformats.org/presentationml/2006/main">
  <p:tag name="PA" val="v5.2.11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/>
            </a:gs>
            <a:gs pos="100000">
              <a:schemeClr val="phClr">
                <a:lumMod val="85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6121</Words>
  <Application>WPS 演示</Application>
  <PresentationFormat>宽屏</PresentationFormat>
  <Paragraphs>909</Paragraphs>
  <Slides>58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25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58</vt:i4>
      </vt:variant>
    </vt:vector>
  </HeadingPairs>
  <TitlesOfParts>
    <vt:vector size="84" baseType="lpstr">
      <vt:lpstr>Arial</vt:lpstr>
      <vt:lpstr>SimSun</vt:lpstr>
      <vt:lpstr>Wingdings</vt:lpstr>
      <vt:lpstr>Wingdings</vt:lpstr>
      <vt:lpstr>Microsoft YaHei</vt:lpstr>
      <vt:lpstr>Arial Unicode MS</vt:lpstr>
      <vt:lpstr>Calibri</vt:lpstr>
      <vt:lpstr>思源黑体 CN Regular</vt:lpstr>
      <vt:lpstr>SimHei</vt:lpstr>
      <vt:lpstr>思源黑体 CN Bold</vt:lpstr>
      <vt:lpstr>Arial</vt:lpstr>
      <vt:lpstr>Microsoft YaHei Light</vt:lpstr>
      <vt:lpstr>方正兰亭黑简体</vt:lpstr>
      <vt:lpstr>HelveticaExt-Normal</vt:lpstr>
      <vt:lpstr>OPPOSans B</vt:lpstr>
      <vt:lpstr>思源黑体 CN Heavy</vt:lpstr>
      <vt:lpstr>OPPOSans M</vt:lpstr>
      <vt:lpstr>华文细黑</vt:lpstr>
      <vt:lpstr>华文楷体</vt:lpstr>
      <vt:lpstr>Comic Sans MS</vt:lpstr>
      <vt:lpstr>Times New Roman</vt:lpstr>
      <vt:lpstr>Times New Roman</vt:lpstr>
      <vt:lpstr>KaiTi</vt:lpstr>
      <vt:lpstr>GB Pinyinok-D</vt:lpstr>
      <vt:lpstr>Segoe Print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WPS_1667472681</cp:lastModifiedBy>
  <cp:revision>177</cp:revision>
  <dcterms:created xsi:type="dcterms:W3CDTF">2019-06-19T02:08:00Z</dcterms:created>
  <dcterms:modified xsi:type="dcterms:W3CDTF">2022-11-04T15:21:56Z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2052-11.1.0.12763</vt:lpwstr>
  </property>
  <property fmtid="{D5CDD505-2E9C-101B-9397-08002B2CF9AE}" pid="3" name="ICV">
    <vt:lpwstr>9457CB29B99844D1A8A50BB3219ADF16</vt:lpwstr>
  </property>
</Properties>
</file>